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24" r:id="rId2"/>
  </p:sldMasterIdLst>
  <p:notesMasterIdLst>
    <p:notesMasterId r:id="rId47"/>
  </p:notesMasterIdLst>
  <p:sldIdLst>
    <p:sldId id="256" r:id="rId3"/>
    <p:sldId id="405" r:id="rId4"/>
    <p:sldId id="257" r:id="rId5"/>
    <p:sldId id="260" r:id="rId6"/>
    <p:sldId id="276" r:id="rId7"/>
    <p:sldId id="306" r:id="rId8"/>
    <p:sldId id="368" r:id="rId9"/>
    <p:sldId id="370" r:id="rId10"/>
    <p:sldId id="369" r:id="rId11"/>
    <p:sldId id="382" r:id="rId12"/>
    <p:sldId id="258" r:id="rId13"/>
    <p:sldId id="375" r:id="rId14"/>
    <p:sldId id="379" r:id="rId15"/>
    <p:sldId id="380" r:id="rId16"/>
    <p:sldId id="381" r:id="rId17"/>
    <p:sldId id="383" r:id="rId18"/>
    <p:sldId id="384" r:id="rId19"/>
    <p:sldId id="391" r:id="rId20"/>
    <p:sldId id="387" r:id="rId21"/>
    <p:sldId id="386" r:id="rId22"/>
    <p:sldId id="393" r:id="rId23"/>
    <p:sldId id="395" r:id="rId24"/>
    <p:sldId id="396" r:id="rId25"/>
    <p:sldId id="397" r:id="rId26"/>
    <p:sldId id="398" r:id="rId27"/>
    <p:sldId id="399" r:id="rId28"/>
    <p:sldId id="401" r:id="rId29"/>
    <p:sldId id="400" r:id="rId30"/>
    <p:sldId id="402" r:id="rId31"/>
    <p:sldId id="403" r:id="rId32"/>
    <p:sldId id="404" r:id="rId33"/>
    <p:sldId id="389" r:id="rId34"/>
    <p:sldId id="376" r:id="rId35"/>
    <p:sldId id="388" r:id="rId36"/>
    <p:sldId id="406" r:id="rId37"/>
    <p:sldId id="407" r:id="rId38"/>
    <p:sldId id="377" r:id="rId39"/>
    <p:sldId id="366" r:id="rId40"/>
    <p:sldId id="367" r:id="rId41"/>
    <p:sldId id="408" r:id="rId42"/>
    <p:sldId id="409" r:id="rId43"/>
    <p:sldId id="410" r:id="rId44"/>
    <p:sldId id="378" r:id="rId45"/>
    <p:sldId id="37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1"/>
    <a:srgbClr val="A3F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4A5151-2589-43A8-80BA-857352345B46}" v="2079" dt="2023-09-25T11:53:27.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58834" autoAdjust="0"/>
  </p:normalViewPr>
  <p:slideViewPr>
    <p:cSldViewPr snapToGrid="0">
      <p:cViewPr varScale="1">
        <p:scale>
          <a:sx n="90" d="100"/>
          <a:sy n="90" d="100"/>
        </p:scale>
        <p:origin x="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9C4A5151-2589-43A8-80BA-857352345B46}"/>
    <pc:docChg chg="undo custSel addSld delSld modSld sldOrd delMainMaster">
      <pc:chgData name="Gerjan de Ruiter" userId="5d7c516b-9dcd-41a8-99d3-54425d29895b" providerId="ADAL" clId="{9C4A5151-2589-43A8-80BA-857352345B46}" dt="2023-09-25T11:53:27.994" v="9145"/>
      <pc:docMkLst>
        <pc:docMk/>
      </pc:docMkLst>
      <pc:sldChg chg="modSp del mod">
        <pc:chgData name="Gerjan de Ruiter" userId="5d7c516b-9dcd-41a8-99d3-54425d29895b" providerId="ADAL" clId="{9C4A5151-2589-43A8-80BA-857352345B46}" dt="2023-09-18T11:02:00.720" v="4"/>
        <pc:sldMkLst>
          <pc:docMk/>
          <pc:sldMk cId="3072013332" sldId="256"/>
        </pc:sldMkLst>
        <pc:spChg chg="mod">
          <ac:chgData name="Gerjan de Ruiter" userId="5d7c516b-9dcd-41a8-99d3-54425d29895b" providerId="ADAL" clId="{9C4A5151-2589-43A8-80BA-857352345B46}" dt="2023-09-18T11:02:00.720" v="4"/>
          <ac:spMkLst>
            <pc:docMk/>
            <pc:sldMk cId="3072013332" sldId="256"/>
            <ac:spMk id="3" creationId="{00000000-0000-0000-0000-000000000000}"/>
          </ac:spMkLst>
        </pc:spChg>
      </pc:sldChg>
      <pc:sldChg chg="add">
        <pc:chgData name="Gerjan de Ruiter" userId="5d7c516b-9dcd-41a8-99d3-54425d29895b" providerId="ADAL" clId="{9C4A5151-2589-43A8-80BA-857352345B46}" dt="2023-09-18T11:01:52.413" v="3"/>
        <pc:sldMkLst>
          <pc:docMk/>
          <pc:sldMk cId="2051221751" sldId="257"/>
        </pc:sldMkLst>
      </pc:sldChg>
      <pc:sldChg chg="modSp add mod">
        <pc:chgData name="Gerjan de Ruiter" userId="5d7c516b-9dcd-41a8-99d3-54425d29895b" providerId="ADAL" clId="{9C4A5151-2589-43A8-80BA-857352345B46}" dt="2023-09-18T12:25:46.386" v="775" actId="20577"/>
        <pc:sldMkLst>
          <pc:docMk/>
          <pc:sldMk cId="2080300663" sldId="258"/>
        </pc:sldMkLst>
        <pc:spChg chg="mod">
          <ac:chgData name="Gerjan de Ruiter" userId="5d7c516b-9dcd-41a8-99d3-54425d29895b" providerId="ADAL" clId="{9C4A5151-2589-43A8-80BA-857352345B46}" dt="2023-09-18T11:06:00.187" v="24" actId="20577"/>
          <ac:spMkLst>
            <pc:docMk/>
            <pc:sldMk cId="2080300663" sldId="258"/>
            <ac:spMk id="2" creationId="{8DDE5D78-C104-104F-C96C-0FA09FFC4CF3}"/>
          </ac:spMkLst>
        </pc:spChg>
        <pc:spChg chg="mod">
          <ac:chgData name="Gerjan de Ruiter" userId="5d7c516b-9dcd-41a8-99d3-54425d29895b" providerId="ADAL" clId="{9C4A5151-2589-43A8-80BA-857352345B46}" dt="2023-09-18T12:25:46.386" v="775" actId="20577"/>
          <ac:spMkLst>
            <pc:docMk/>
            <pc:sldMk cId="2080300663" sldId="258"/>
            <ac:spMk id="3" creationId="{6DCE34DB-14D9-4515-6724-BE4B6D214EF6}"/>
          </ac:spMkLst>
        </pc:spChg>
      </pc:sldChg>
      <pc:sldChg chg="addSp delSp modSp add mod modClrScheme chgLayout">
        <pc:chgData name="Gerjan de Ruiter" userId="5d7c516b-9dcd-41a8-99d3-54425d29895b" providerId="ADAL" clId="{9C4A5151-2589-43A8-80BA-857352345B46}" dt="2023-09-18T11:02:42.471" v="13" actId="1076"/>
        <pc:sldMkLst>
          <pc:docMk/>
          <pc:sldMk cId="3170378585" sldId="260"/>
        </pc:sldMkLst>
        <pc:spChg chg="mod">
          <ac:chgData name="Gerjan de Ruiter" userId="5d7c516b-9dcd-41a8-99d3-54425d29895b" providerId="ADAL" clId="{9C4A5151-2589-43A8-80BA-857352345B46}" dt="2023-09-18T11:02:26.994" v="8" actId="26606"/>
          <ac:spMkLst>
            <pc:docMk/>
            <pc:sldMk cId="3170378585" sldId="260"/>
            <ac:spMk id="2" creationId="{913AE88D-138A-C13B-D51E-50A2206BF3C1}"/>
          </ac:spMkLst>
        </pc:spChg>
        <pc:spChg chg="add del mod">
          <ac:chgData name="Gerjan de Ruiter" userId="5d7c516b-9dcd-41a8-99d3-54425d29895b" providerId="ADAL" clId="{9C4A5151-2589-43A8-80BA-857352345B46}" dt="2023-09-18T11:02:22.963" v="7"/>
          <ac:spMkLst>
            <pc:docMk/>
            <pc:sldMk cId="3170378585" sldId="260"/>
            <ac:spMk id="3" creationId="{B9557E95-EF7C-B886-7BE3-36E4E4F6403C}"/>
          </ac:spMkLst>
        </pc:spChg>
        <pc:spChg chg="del mod">
          <ac:chgData name="Gerjan de Ruiter" userId="5d7c516b-9dcd-41a8-99d3-54425d29895b" providerId="ADAL" clId="{9C4A5151-2589-43A8-80BA-857352345B46}" dt="2023-09-18T11:02:26.994" v="8" actId="26606"/>
          <ac:spMkLst>
            <pc:docMk/>
            <pc:sldMk cId="3170378585" sldId="260"/>
            <ac:spMk id="4" creationId="{460BDC87-EB25-A263-A6F7-1D3E9A5D202F}"/>
          </ac:spMkLst>
        </pc:spChg>
        <pc:picChg chg="add mod modCrop">
          <ac:chgData name="Gerjan de Ruiter" userId="5d7c516b-9dcd-41a8-99d3-54425d29895b" providerId="ADAL" clId="{9C4A5151-2589-43A8-80BA-857352345B46}" dt="2023-09-18T11:02:42.471" v="13" actId="1076"/>
          <ac:picMkLst>
            <pc:docMk/>
            <pc:sldMk cId="3170378585" sldId="260"/>
            <ac:picMk id="5" creationId="{5FCED98B-D7FD-4324-043C-3FDB6C06E2FF}"/>
          </ac:picMkLst>
        </pc:picChg>
        <pc:picChg chg="del">
          <ac:chgData name="Gerjan de Ruiter" userId="5d7c516b-9dcd-41a8-99d3-54425d29895b" providerId="ADAL" clId="{9C4A5151-2589-43A8-80BA-857352345B46}" dt="2023-09-18T11:02:03.413" v="5" actId="478"/>
          <ac:picMkLst>
            <pc:docMk/>
            <pc:sldMk cId="3170378585" sldId="260"/>
            <ac:picMk id="6" creationId="{BA4D4766-2C40-F195-5A48-762B06E537A4}"/>
          </ac:picMkLst>
        </pc:picChg>
      </pc:sldChg>
      <pc:sldChg chg="add">
        <pc:chgData name="Gerjan de Ruiter" userId="5d7c516b-9dcd-41a8-99d3-54425d29895b" providerId="ADAL" clId="{9C4A5151-2589-43A8-80BA-857352345B46}" dt="2023-09-18T11:02:49.981" v="14"/>
        <pc:sldMkLst>
          <pc:docMk/>
          <pc:sldMk cId="1626200377" sldId="276"/>
        </pc:sldMkLst>
      </pc:sldChg>
      <pc:sldChg chg="add del">
        <pc:chgData name="Gerjan de Ruiter" userId="5d7c516b-9dcd-41a8-99d3-54425d29895b" providerId="ADAL" clId="{9C4A5151-2589-43A8-80BA-857352345B46}" dt="2023-09-18T11:01:40.083" v="2" actId="47"/>
        <pc:sldMkLst>
          <pc:docMk/>
          <pc:sldMk cId="4070324118" sldId="276"/>
        </pc:sldMkLst>
      </pc:sldChg>
      <pc:sldChg chg="add">
        <pc:chgData name="Gerjan de Ruiter" userId="5d7c516b-9dcd-41a8-99d3-54425d29895b" providerId="ADAL" clId="{9C4A5151-2589-43A8-80BA-857352345B46}" dt="2023-09-18T11:02:59.340" v="15"/>
        <pc:sldMkLst>
          <pc:docMk/>
          <pc:sldMk cId="1684479663" sldId="306"/>
        </pc:sldMkLst>
      </pc:sldChg>
      <pc:sldChg chg="add">
        <pc:chgData name="Gerjan de Ruiter" userId="5d7c516b-9dcd-41a8-99d3-54425d29895b" providerId="ADAL" clId="{9C4A5151-2589-43A8-80BA-857352345B46}" dt="2023-09-25T11:53:08.356" v="9141"/>
        <pc:sldMkLst>
          <pc:docMk/>
          <pc:sldMk cId="814135616" sldId="366"/>
        </pc:sldMkLst>
      </pc:sldChg>
      <pc:sldChg chg="add">
        <pc:chgData name="Gerjan de Ruiter" userId="5d7c516b-9dcd-41a8-99d3-54425d29895b" providerId="ADAL" clId="{9C4A5151-2589-43A8-80BA-857352345B46}" dt="2023-09-25T11:53:13.335" v="9142"/>
        <pc:sldMkLst>
          <pc:docMk/>
          <pc:sldMk cId="1790649095" sldId="367"/>
        </pc:sldMkLst>
      </pc:sldChg>
      <pc:sldChg chg="addSp delSp modSp add mod ord modNotesTx">
        <pc:chgData name="Gerjan de Ruiter" userId="5d7c516b-9dcd-41a8-99d3-54425d29895b" providerId="ADAL" clId="{9C4A5151-2589-43A8-80BA-857352345B46}" dt="2023-09-18T14:25:27.937" v="2870" actId="478"/>
        <pc:sldMkLst>
          <pc:docMk/>
          <pc:sldMk cId="1473996720" sldId="368"/>
        </pc:sldMkLst>
        <pc:spChg chg="mod">
          <ac:chgData name="Gerjan de Ruiter" userId="5d7c516b-9dcd-41a8-99d3-54425d29895b" providerId="ADAL" clId="{9C4A5151-2589-43A8-80BA-857352345B46}" dt="2023-09-18T11:22:48.246" v="464" actId="20577"/>
          <ac:spMkLst>
            <pc:docMk/>
            <pc:sldMk cId="1473996720" sldId="368"/>
            <ac:spMk id="2" creationId="{98F30279-2B28-5AA9-5FE7-9D82993A297A}"/>
          </ac:spMkLst>
        </pc:spChg>
        <pc:spChg chg="add del mod">
          <ac:chgData name="Gerjan de Ruiter" userId="5d7c516b-9dcd-41a8-99d3-54425d29895b" providerId="ADAL" clId="{9C4A5151-2589-43A8-80BA-857352345B46}" dt="2023-09-18T14:25:27.937" v="2870" actId="478"/>
          <ac:spMkLst>
            <pc:docMk/>
            <pc:sldMk cId="1473996720" sldId="368"/>
            <ac:spMk id="3" creationId="{B76BB629-FF43-F96B-DC4B-5354921D89AD}"/>
          </ac:spMkLst>
        </pc:spChg>
        <pc:spChg chg="add del mod">
          <ac:chgData name="Gerjan de Ruiter" userId="5d7c516b-9dcd-41a8-99d3-54425d29895b" providerId="ADAL" clId="{9C4A5151-2589-43A8-80BA-857352345B46}" dt="2023-09-18T14:25:25.760" v="2869" actId="478"/>
          <ac:spMkLst>
            <pc:docMk/>
            <pc:sldMk cId="1473996720" sldId="368"/>
            <ac:spMk id="4" creationId="{3319DA64-78B7-AF17-E79A-E9536C6158AA}"/>
          </ac:spMkLst>
        </pc:spChg>
      </pc:sldChg>
      <pc:sldChg chg="addSp delSp modSp new mod modAnim modNotesTx">
        <pc:chgData name="Gerjan de Ruiter" userId="5d7c516b-9dcd-41a8-99d3-54425d29895b" providerId="ADAL" clId="{9C4A5151-2589-43A8-80BA-857352345B46}" dt="2023-09-18T13:14:16.115" v="2002"/>
        <pc:sldMkLst>
          <pc:docMk/>
          <pc:sldMk cId="1750702107" sldId="369"/>
        </pc:sldMkLst>
        <pc:spChg chg="mod">
          <ac:chgData name="Gerjan de Ruiter" userId="5d7c516b-9dcd-41a8-99d3-54425d29895b" providerId="ADAL" clId="{9C4A5151-2589-43A8-80BA-857352345B46}" dt="2023-09-18T11:27:21.532" v="611" actId="20577"/>
          <ac:spMkLst>
            <pc:docMk/>
            <pc:sldMk cId="1750702107" sldId="369"/>
            <ac:spMk id="2" creationId="{A890267C-D87F-49FA-800D-000ED3C440D3}"/>
          </ac:spMkLst>
        </pc:spChg>
        <pc:spChg chg="del">
          <ac:chgData name="Gerjan de Ruiter" userId="5d7c516b-9dcd-41a8-99d3-54425d29895b" providerId="ADAL" clId="{9C4A5151-2589-43A8-80BA-857352345B46}" dt="2023-09-18T11:23:42.025" v="465" actId="1032"/>
          <ac:spMkLst>
            <pc:docMk/>
            <pc:sldMk cId="1750702107" sldId="369"/>
            <ac:spMk id="3" creationId="{124A2796-1D98-1606-B235-665F1FF6F09C}"/>
          </ac:spMkLst>
        </pc:spChg>
        <pc:spChg chg="add mod">
          <ac:chgData name="Gerjan de Ruiter" userId="5d7c516b-9dcd-41a8-99d3-54425d29895b" providerId="ADAL" clId="{9C4A5151-2589-43A8-80BA-857352345B46}" dt="2023-09-18T13:14:13.665" v="2001" actId="1076"/>
          <ac:spMkLst>
            <pc:docMk/>
            <pc:sldMk cId="1750702107" sldId="369"/>
            <ac:spMk id="6" creationId="{1C5B3150-521F-E23D-29A2-547D4C958848}"/>
          </ac:spMkLst>
        </pc:spChg>
        <pc:graphicFrameChg chg="add mod modGraphic">
          <ac:chgData name="Gerjan de Ruiter" userId="5d7c516b-9dcd-41a8-99d3-54425d29895b" providerId="ADAL" clId="{9C4A5151-2589-43A8-80BA-857352345B46}" dt="2023-09-18T13:13:27.795" v="1938"/>
          <ac:graphicFrameMkLst>
            <pc:docMk/>
            <pc:sldMk cId="1750702107" sldId="369"/>
            <ac:graphicFrameMk id="4" creationId="{42F70372-57CC-20C1-7CA5-6F6F9E9C595C}"/>
          </ac:graphicFrameMkLst>
        </pc:graphicFrameChg>
      </pc:sldChg>
      <pc:sldChg chg="addSp delSp modSp new mod modNotesTx">
        <pc:chgData name="Gerjan de Ruiter" userId="5d7c516b-9dcd-41a8-99d3-54425d29895b" providerId="ADAL" clId="{9C4A5151-2589-43A8-80BA-857352345B46}" dt="2023-09-18T11:46:05.740" v="642" actId="20577"/>
        <pc:sldMkLst>
          <pc:docMk/>
          <pc:sldMk cId="1094832856" sldId="370"/>
        </pc:sldMkLst>
        <pc:spChg chg="mod">
          <ac:chgData name="Gerjan de Ruiter" userId="5d7c516b-9dcd-41a8-99d3-54425d29895b" providerId="ADAL" clId="{9C4A5151-2589-43A8-80BA-857352345B46}" dt="2023-09-18T11:19:49.799" v="441" actId="20577"/>
          <ac:spMkLst>
            <pc:docMk/>
            <pc:sldMk cId="1094832856" sldId="370"/>
            <ac:spMk id="2" creationId="{AC4406CC-5E23-936E-9C4F-DA0E19A6F09F}"/>
          </ac:spMkLst>
        </pc:spChg>
        <pc:spChg chg="del">
          <ac:chgData name="Gerjan de Ruiter" userId="5d7c516b-9dcd-41a8-99d3-54425d29895b" providerId="ADAL" clId="{9C4A5151-2589-43A8-80BA-857352345B46}" dt="2023-09-18T11:06:48.606" v="84" actId="1032"/>
          <ac:spMkLst>
            <pc:docMk/>
            <pc:sldMk cId="1094832856" sldId="370"/>
            <ac:spMk id="3" creationId="{9196F15D-8AED-23C6-395E-D12CC49C1F5E}"/>
          </ac:spMkLst>
        </pc:spChg>
        <pc:graphicFrameChg chg="add mod modGraphic">
          <ac:chgData name="Gerjan de Ruiter" userId="5d7c516b-9dcd-41a8-99d3-54425d29895b" providerId="ADAL" clId="{9C4A5151-2589-43A8-80BA-857352345B46}" dt="2023-09-18T11:19:45.231" v="434" actId="20577"/>
          <ac:graphicFrameMkLst>
            <pc:docMk/>
            <pc:sldMk cId="1094832856" sldId="370"/>
            <ac:graphicFrameMk id="4" creationId="{E87E55F6-B086-4D86-1939-D46D6A8545C6}"/>
          </ac:graphicFrameMkLst>
        </pc:graphicFrameChg>
      </pc:sldChg>
      <pc:sldChg chg="addSp delSp modSp new mod modClrScheme chgLayout">
        <pc:chgData name="Gerjan de Ruiter" userId="5d7c516b-9dcd-41a8-99d3-54425d29895b" providerId="ADAL" clId="{9C4A5151-2589-43A8-80BA-857352345B46}" dt="2023-09-18T14:52:24.642" v="3315" actId="12100"/>
        <pc:sldMkLst>
          <pc:docMk/>
          <pc:sldMk cId="4229962949" sldId="371"/>
        </pc:sldMkLst>
        <pc:spChg chg="del">
          <ac:chgData name="Gerjan de Ruiter" userId="5d7c516b-9dcd-41a8-99d3-54425d29895b" providerId="ADAL" clId="{9C4A5151-2589-43A8-80BA-857352345B46}" dt="2023-09-18T14:50:22.627" v="3266" actId="700"/>
          <ac:spMkLst>
            <pc:docMk/>
            <pc:sldMk cId="4229962949" sldId="371"/>
            <ac:spMk id="2" creationId="{37D0D7A1-D9BA-82A6-EF07-09C829E2D196}"/>
          </ac:spMkLst>
        </pc:spChg>
        <pc:spChg chg="del">
          <ac:chgData name="Gerjan de Ruiter" userId="5d7c516b-9dcd-41a8-99d3-54425d29895b" providerId="ADAL" clId="{9C4A5151-2589-43A8-80BA-857352345B46}" dt="2023-09-18T14:50:22.627" v="3266" actId="700"/>
          <ac:spMkLst>
            <pc:docMk/>
            <pc:sldMk cId="4229962949" sldId="371"/>
            <ac:spMk id="3" creationId="{D6871EB1-4938-B7B8-702A-19DB1628A695}"/>
          </ac:spMkLst>
        </pc:spChg>
        <pc:spChg chg="del">
          <ac:chgData name="Gerjan de Ruiter" userId="5d7c516b-9dcd-41a8-99d3-54425d29895b" providerId="ADAL" clId="{9C4A5151-2589-43A8-80BA-857352345B46}" dt="2023-09-18T14:50:22.627" v="3266" actId="700"/>
          <ac:spMkLst>
            <pc:docMk/>
            <pc:sldMk cId="4229962949" sldId="371"/>
            <ac:spMk id="4" creationId="{DE0C2C57-5133-2315-FE28-022381CB4902}"/>
          </ac:spMkLst>
        </pc:spChg>
        <pc:graphicFrameChg chg="add mod modGraphic">
          <ac:chgData name="Gerjan de Ruiter" userId="5d7c516b-9dcd-41a8-99d3-54425d29895b" providerId="ADAL" clId="{9C4A5151-2589-43A8-80BA-857352345B46}" dt="2023-09-18T14:52:24.642" v="3315" actId="12100"/>
          <ac:graphicFrameMkLst>
            <pc:docMk/>
            <pc:sldMk cId="4229962949" sldId="371"/>
            <ac:graphicFrameMk id="5" creationId="{30553395-DE2F-3B96-B308-34591822DA7F}"/>
          </ac:graphicFrameMkLst>
        </pc:graphicFrameChg>
      </pc:sldChg>
      <pc:sldChg chg="new del">
        <pc:chgData name="Gerjan de Ruiter" userId="5d7c516b-9dcd-41a8-99d3-54425d29895b" providerId="ADAL" clId="{9C4A5151-2589-43A8-80BA-857352345B46}" dt="2023-09-18T14:50:13.850" v="3265" actId="47"/>
        <pc:sldMkLst>
          <pc:docMk/>
          <pc:sldMk cId="3110172454" sldId="372"/>
        </pc:sldMkLst>
      </pc:sldChg>
      <pc:sldChg chg="new del">
        <pc:chgData name="Gerjan de Ruiter" userId="5d7c516b-9dcd-41a8-99d3-54425d29895b" providerId="ADAL" clId="{9C4A5151-2589-43A8-80BA-857352345B46}" dt="2023-09-18T14:50:13.354" v="3264" actId="47"/>
        <pc:sldMkLst>
          <pc:docMk/>
          <pc:sldMk cId="2807737811" sldId="373"/>
        </pc:sldMkLst>
      </pc:sldChg>
      <pc:sldChg chg="new del">
        <pc:chgData name="Gerjan de Ruiter" userId="5d7c516b-9dcd-41a8-99d3-54425d29895b" providerId="ADAL" clId="{9C4A5151-2589-43A8-80BA-857352345B46}" dt="2023-09-18T14:50:12.786" v="3263" actId="47"/>
        <pc:sldMkLst>
          <pc:docMk/>
          <pc:sldMk cId="3931161084" sldId="374"/>
        </pc:sldMkLst>
      </pc:sldChg>
      <pc:sldChg chg="addSp delSp modSp new mod modClrScheme chgLayout">
        <pc:chgData name="Gerjan de Ruiter" userId="5d7c516b-9dcd-41a8-99d3-54425d29895b" providerId="ADAL" clId="{9C4A5151-2589-43A8-80BA-857352345B46}" dt="2023-09-25T11:45:58.322" v="9135" actId="26606"/>
        <pc:sldMkLst>
          <pc:docMk/>
          <pc:sldMk cId="1002831346" sldId="375"/>
        </pc:sldMkLst>
        <pc:spChg chg="mod">
          <ac:chgData name="Gerjan de Ruiter" userId="5d7c516b-9dcd-41a8-99d3-54425d29895b" providerId="ADAL" clId="{9C4A5151-2589-43A8-80BA-857352345B46}" dt="2023-09-25T11:45:58.322" v="9135" actId="26606"/>
          <ac:spMkLst>
            <pc:docMk/>
            <pc:sldMk cId="1002831346" sldId="375"/>
            <ac:spMk id="2" creationId="{13939FB6-6D9E-BAA5-E188-94338F10E7BC}"/>
          </ac:spMkLst>
        </pc:spChg>
        <pc:spChg chg="del">
          <ac:chgData name="Gerjan de Ruiter" userId="5d7c516b-9dcd-41a8-99d3-54425d29895b" providerId="ADAL" clId="{9C4A5151-2589-43A8-80BA-857352345B46}" dt="2023-09-25T11:45:58.322" v="9135" actId="26606"/>
          <ac:spMkLst>
            <pc:docMk/>
            <pc:sldMk cId="1002831346" sldId="375"/>
            <ac:spMk id="3" creationId="{CF350810-8D5B-80E0-A6AE-D952618BC4B5}"/>
          </ac:spMkLst>
        </pc:spChg>
        <pc:spChg chg="mod">
          <ac:chgData name="Gerjan de Ruiter" userId="5d7c516b-9dcd-41a8-99d3-54425d29895b" providerId="ADAL" clId="{9C4A5151-2589-43A8-80BA-857352345B46}" dt="2023-09-25T11:45:58.322" v="9135" actId="26606"/>
          <ac:spMkLst>
            <pc:docMk/>
            <pc:sldMk cId="1002831346" sldId="375"/>
            <ac:spMk id="4" creationId="{0DE64449-A14B-A4FF-9718-55135EA2D672}"/>
          </ac:spMkLst>
        </pc:spChg>
        <pc:picChg chg="add">
          <ac:chgData name="Gerjan de Ruiter" userId="5d7c516b-9dcd-41a8-99d3-54425d29895b" providerId="ADAL" clId="{9C4A5151-2589-43A8-80BA-857352345B46}" dt="2023-09-25T11:45:58.322" v="9135" actId="26606"/>
          <ac:picMkLst>
            <pc:docMk/>
            <pc:sldMk cId="1002831346" sldId="375"/>
            <ac:picMk id="6" creationId="{E25F9386-3513-A59A-1C23-E926B737B1D7}"/>
          </ac:picMkLst>
        </pc:picChg>
      </pc:sldChg>
      <pc:sldChg chg="addSp delSp modSp add mod">
        <pc:chgData name="Gerjan de Ruiter" userId="5d7c516b-9dcd-41a8-99d3-54425d29895b" providerId="ADAL" clId="{9C4A5151-2589-43A8-80BA-857352345B46}" dt="2023-09-25T11:49:30.901" v="9136" actId="478"/>
        <pc:sldMkLst>
          <pc:docMk/>
          <pc:sldMk cId="1989078078" sldId="376"/>
        </pc:sldMkLst>
        <pc:spChg chg="mod">
          <ac:chgData name="Gerjan de Ruiter" userId="5d7c516b-9dcd-41a8-99d3-54425d29895b" providerId="ADAL" clId="{9C4A5151-2589-43A8-80BA-857352345B46}" dt="2023-09-18T12:26:32.590" v="789"/>
          <ac:spMkLst>
            <pc:docMk/>
            <pc:sldMk cId="1989078078" sldId="376"/>
            <ac:spMk id="2" creationId="{13939FB6-6D9E-BAA5-E188-94338F10E7BC}"/>
          </ac:spMkLst>
        </pc:spChg>
        <pc:spChg chg="del">
          <ac:chgData name="Gerjan de Ruiter" userId="5d7c516b-9dcd-41a8-99d3-54425d29895b" providerId="ADAL" clId="{9C4A5151-2589-43A8-80BA-857352345B46}" dt="2023-09-20T11:39:27.600" v="9117"/>
          <ac:spMkLst>
            <pc:docMk/>
            <pc:sldMk cId="1989078078" sldId="376"/>
            <ac:spMk id="3" creationId="{CF350810-8D5B-80E0-A6AE-D952618BC4B5}"/>
          </ac:spMkLst>
        </pc:spChg>
        <pc:spChg chg="add mod">
          <ac:chgData name="Gerjan de Ruiter" userId="5d7c516b-9dcd-41a8-99d3-54425d29895b" providerId="ADAL" clId="{9C4A5151-2589-43A8-80BA-857352345B46}" dt="2023-09-25T11:49:30.901" v="9136" actId="478"/>
          <ac:spMkLst>
            <pc:docMk/>
            <pc:sldMk cId="1989078078" sldId="376"/>
            <ac:spMk id="3" creationId="{DDBADA75-C3F8-F227-EF89-CBFB038B7610}"/>
          </ac:spMkLst>
        </pc:spChg>
        <pc:spChg chg="mod">
          <ac:chgData name="Gerjan de Ruiter" userId="5d7c516b-9dcd-41a8-99d3-54425d29895b" providerId="ADAL" clId="{9C4A5151-2589-43A8-80BA-857352345B46}" dt="2023-09-18T12:26:11.551" v="782" actId="20577"/>
          <ac:spMkLst>
            <pc:docMk/>
            <pc:sldMk cId="1989078078" sldId="376"/>
            <ac:spMk id="4" creationId="{0DE64449-A14B-A4FF-9718-55135EA2D672}"/>
          </ac:spMkLst>
        </pc:spChg>
        <pc:picChg chg="add del mod">
          <ac:chgData name="Gerjan de Ruiter" userId="5d7c516b-9dcd-41a8-99d3-54425d29895b" providerId="ADAL" clId="{9C4A5151-2589-43A8-80BA-857352345B46}" dt="2023-09-25T11:49:30.901" v="9136" actId="478"/>
          <ac:picMkLst>
            <pc:docMk/>
            <pc:sldMk cId="1989078078" sldId="376"/>
            <ac:picMk id="6146" creationId="{55634412-8F64-CB38-26B4-ECA5CA31B440}"/>
          </ac:picMkLst>
        </pc:picChg>
      </pc:sldChg>
      <pc:sldChg chg="addSp delSp modSp add mod">
        <pc:chgData name="Gerjan de Ruiter" userId="5d7c516b-9dcd-41a8-99d3-54425d29895b" providerId="ADAL" clId="{9C4A5151-2589-43A8-80BA-857352345B46}" dt="2023-09-25T11:51:58.093" v="9139"/>
        <pc:sldMkLst>
          <pc:docMk/>
          <pc:sldMk cId="112398955" sldId="377"/>
        </pc:sldMkLst>
        <pc:spChg chg="mod">
          <ac:chgData name="Gerjan de Ruiter" userId="5d7c516b-9dcd-41a8-99d3-54425d29895b" providerId="ADAL" clId="{9C4A5151-2589-43A8-80BA-857352345B46}" dt="2023-09-18T12:26:38.019" v="790"/>
          <ac:spMkLst>
            <pc:docMk/>
            <pc:sldMk cId="112398955" sldId="377"/>
            <ac:spMk id="2" creationId="{13939FB6-6D9E-BAA5-E188-94338F10E7BC}"/>
          </ac:spMkLst>
        </pc:spChg>
        <pc:spChg chg="del">
          <ac:chgData name="Gerjan de Ruiter" userId="5d7c516b-9dcd-41a8-99d3-54425d29895b" providerId="ADAL" clId="{9C4A5151-2589-43A8-80BA-857352345B46}" dt="2023-09-20T11:40:21.566" v="9124"/>
          <ac:spMkLst>
            <pc:docMk/>
            <pc:sldMk cId="112398955" sldId="377"/>
            <ac:spMk id="3" creationId="{CF350810-8D5B-80E0-A6AE-D952618BC4B5}"/>
          </ac:spMkLst>
        </pc:spChg>
        <pc:spChg chg="mod">
          <ac:chgData name="Gerjan de Ruiter" userId="5d7c516b-9dcd-41a8-99d3-54425d29895b" providerId="ADAL" clId="{9C4A5151-2589-43A8-80BA-857352345B46}" dt="2023-09-18T12:26:14.988" v="784" actId="20577"/>
          <ac:spMkLst>
            <pc:docMk/>
            <pc:sldMk cId="112398955" sldId="377"/>
            <ac:spMk id="4" creationId="{0DE64449-A14B-A4FF-9718-55135EA2D672}"/>
          </ac:spMkLst>
        </pc:spChg>
        <pc:spChg chg="add del mod">
          <ac:chgData name="Gerjan de Ruiter" userId="5d7c516b-9dcd-41a8-99d3-54425d29895b" providerId="ADAL" clId="{9C4A5151-2589-43A8-80BA-857352345B46}" dt="2023-09-25T11:51:58.093" v="9139"/>
          <ac:spMkLst>
            <pc:docMk/>
            <pc:sldMk cId="112398955" sldId="377"/>
            <ac:spMk id="5" creationId="{77FCBE12-237D-141C-E4AE-FF9371218DEB}"/>
          </ac:spMkLst>
        </pc:spChg>
        <pc:picChg chg="add mod">
          <ac:chgData name="Gerjan de Ruiter" userId="5d7c516b-9dcd-41a8-99d3-54425d29895b" providerId="ADAL" clId="{9C4A5151-2589-43A8-80BA-857352345B46}" dt="2023-09-25T11:51:58.093" v="9139"/>
          <ac:picMkLst>
            <pc:docMk/>
            <pc:sldMk cId="112398955" sldId="377"/>
            <ac:picMk id="3" creationId="{F77DCC40-B622-4CB9-B1CF-EE7D5343940A}"/>
          </ac:picMkLst>
        </pc:picChg>
        <pc:picChg chg="add del mod">
          <ac:chgData name="Gerjan de Ruiter" userId="5d7c516b-9dcd-41a8-99d3-54425d29895b" providerId="ADAL" clId="{9C4A5151-2589-43A8-80BA-857352345B46}" dt="2023-09-20T11:40:31.520" v="9128" actId="478"/>
          <ac:picMkLst>
            <pc:docMk/>
            <pc:sldMk cId="112398955" sldId="377"/>
            <ac:picMk id="7170" creationId="{04F8237F-23A1-6665-0D75-08E1B757559A}"/>
          </ac:picMkLst>
        </pc:picChg>
      </pc:sldChg>
      <pc:sldChg chg="addSp delSp modSp add mod">
        <pc:chgData name="Gerjan de Ruiter" userId="5d7c516b-9dcd-41a8-99d3-54425d29895b" providerId="ADAL" clId="{9C4A5151-2589-43A8-80BA-857352345B46}" dt="2023-09-25T11:52:04.987" v="9140"/>
        <pc:sldMkLst>
          <pc:docMk/>
          <pc:sldMk cId="2053580580" sldId="378"/>
        </pc:sldMkLst>
        <pc:spChg chg="mod">
          <ac:chgData name="Gerjan de Ruiter" userId="5d7c516b-9dcd-41a8-99d3-54425d29895b" providerId="ADAL" clId="{9C4A5151-2589-43A8-80BA-857352345B46}" dt="2023-09-18T12:26:42.942" v="791"/>
          <ac:spMkLst>
            <pc:docMk/>
            <pc:sldMk cId="2053580580" sldId="378"/>
            <ac:spMk id="2" creationId="{13939FB6-6D9E-BAA5-E188-94338F10E7BC}"/>
          </ac:spMkLst>
        </pc:spChg>
        <pc:spChg chg="del">
          <ac:chgData name="Gerjan de Ruiter" userId="5d7c516b-9dcd-41a8-99d3-54425d29895b" providerId="ADAL" clId="{9C4A5151-2589-43A8-80BA-857352345B46}" dt="2023-09-25T11:52:04.987" v="9140"/>
          <ac:spMkLst>
            <pc:docMk/>
            <pc:sldMk cId="2053580580" sldId="378"/>
            <ac:spMk id="3" creationId="{CF350810-8D5B-80E0-A6AE-D952618BC4B5}"/>
          </ac:spMkLst>
        </pc:spChg>
        <pc:spChg chg="mod">
          <ac:chgData name="Gerjan de Ruiter" userId="5d7c516b-9dcd-41a8-99d3-54425d29895b" providerId="ADAL" clId="{9C4A5151-2589-43A8-80BA-857352345B46}" dt="2023-09-18T12:26:20.215" v="787" actId="20577"/>
          <ac:spMkLst>
            <pc:docMk/>
            <pc:sldMk cId="2053580580" sldId="378"/>
            <ac:spMk id="4" creationId="{0DE64449-A14B-A4FF-9718-55135EA2D672}"/>
          </ac:spMkLst>
        </pc:spChg>
        <pc:picChg chg="add mod">
          <ac:chgData name="Gerjan de Ruiter" userId="5d7c516b-9dcd-41a8-99d3-54425d29895b" providerId="ADAL" clId="{9C4A5151-2589-43A8-80BA-857352345B46}" dt="2023-09-25T11:52:04.987" v="9140"/>
          <ac:picMkLst>
            <pc:docMk/>
            <pc:sldMk cId="2053580580" sldId="378"/>
            <ac:picMk id="5" creationId="{6AE2F120-0979-F0E3-5221-99B38A564D0C}"/>
          </ac:picMkLst>
        </pc:picChg>
      </pc:sldChg>
      <pc:sldChg chg="addSp delSp modSp new mod modNotesTx">
        <pc:chgData name="Gerjan de Ruiter" userId="5d7c516b-9dcd-41a8-99d3-54425d29895b" providerId="ADAL" clId="{9C4A5151-2589-43A8-80BA-857352345B46}" dt="2023-09-20T09:17:24.969" v="5352" actId="26606"/>
        <pc:sldMkLst>
          <pc:docMk/>
          <pc:sldMk cId="1299515051" sldId="379"/>
        </pc:sldMkLst>
        <pc:spChg chg="mod">
          <ac:chgData name="Gerjan de Ruiter" userId="5d7c516b-9dcd-41a8-99d3-54425d29895b" providerId="ADAL" clId="{9C4A5151-2589-43A8-80BA-857352345B46}" dt="2023-09-20T09:17:24.969" v="5352" actId="26606"/>
          <ac:spMkLst>
            <pc:docMk/>
            <pc:sldMk cId="1299515051" sldId="379"/>
            <ac:spMk id="2" creationId="{86F8C404-9C45-532D-7396-6D0253622CB6}"/>
          </ac:spMkLst>
        </pc:spChg>
        <pc:spChg chg="mod">
          <ac:chgData name="Gerjan de Ruiter" userId="5d7c516b-9dcd-41a8-99d3-54425d29895b" providerId="ADAL" clId="{9C4A5151-2589-43A8-80BA-857352345B46}" dt="2023-09-20T09:17:24.969" v="5352" actId="26606"/>
          <ac:spMkLst>
            <pc:docMk/>
            <pc:sldMk cId="1299515051" sldId="379"/>
            <ac:spMk id="3" creationId="{2254FCE8-1A61-2F9D-BE79-DB6F6BA48063}"/>
          </ac:spMkLst>
        </pc:spChg>
        <pc:spChg chg="del">
          <ac:chgData name="Gerjan de Ruiter" userId="5d7c516b-9dcd-41a8-99d3-54425d29895b" providerId="ADAL" clId="{9C4A5151-2589-43A8-80BA-857352345B46}" dt="2023-09-20T09:17:24.969" v="5352" actId="26606"/>
          <ac:spMkLst>
            <pc:docMk/>
            <pc:sldMk cId="1299515051" sldId="379"/>
            <ac:spMk id="4" creationId="{647B3885-E356-F371-1AE4-ABC41ACF57B6}"/>
          </ac:spMkLst>
        </pc:spChg>
        <pc:spChg chg="del">
          <ac:chgData name="Gerjan de Ruiter" userId="5d7c516b-9dcd-41a8-99d3-54425d29895b" providerId="ADAL" clId="{9C4A5151-2589-43A8-80BA-857352345B46}" dt="2023-09-20T09:17:24.969" v="5352" actId="26606"/>
          <ac:spMkLst>
            <pc:docMk/>
            <pc:sldMk cId="1299515051" sldId="379"/>
            <ac:spMk id="5" creationId="{2FC426E0-D7AC-B788-98D0-98462E3A4CC8}"/>
          </ac:spMkLst>
        </pc:spChg>
        <pc:spChg chg="add">
          <ac:chgData name="Gerjan de Ruiter" userId="5d7c516b-9dcd-41a8-99d3-54425d29895b" providerId="ADAL" clId="{9C4A5151-2589-43A8-80BA-857352345B46}" dt="2023-09-20T09:17:24.969" v="5352" actId="26606"/>
          <ac:spMkLst>
            <pc:docMk/>
            <pc:sldMk cId="1299515051" sldId="379"/>
            <ac:spMk id="11" creationId="{875C7A1D-03F6-A060-F198-B4C4F6DDB777}"/>
          </ac:spMkLst>
        </pc:spChg>
        <pc:picChg chg="add">
          <ac:chgData name="Gerjan de Ruiter" userId="5d7c516b-9dcd-41a8-99d3-54425d29895b" providerId="ADAL" clId="{9C4A5151-2589-43A8-80BA-857352345B46}" dt="2023-09-20T09:17:24.969" v="5352" actId="26606"/>
          <ac:picMkLst>
            <pc:docMk/>
            <pc:sldMk cId="1299515051" sldId="379"/>
            <ac:picMk id="7" creationId="{E0327338-2756-3AC4-36F0-43E9B94BCB48}"/>
          </ac:picMkLst>
        </pc:picChg>
      </pc:sldChg>
      <pc:sldChg chg="addSp delSp modSp new mod ord modClrScheme chgLayout">
        <pc:chgData name="Gerjan de Ruiter" userId="5d7c516b-9dcd-41a8-99d3-54425d29895b" providerId="ADAL" clId="{9C4A5151-2589-43A8-80BA-857352345B46}" dt="2023-09-18T13:05:51.670" v="1369"/>
        <pc:sldMkLst>
          <pc:docMk/>
          <pc:sldMk cId="4248105400" sldId="380"/>
        </pc:sldMkLst>
        <pc:spChg chg="del mod ord">
          <ac:chgData name="Gerjan de Ruiter" userId="5d7c516b-9dcd-41a8-99d3-54425d29895b" providerId="ADAL" clId="{9C4A5151-2589-43A8-80BA-857352345B46}" dt="2023-09-18T12:32:46.723" v="920" actId="700"/>
          <ac:spMkLst>
            <pc:docMk/>
            <pc:sldMk cId="4248105400" sldId="380"/>
            <ac:spMk id="2" creationId="{C94FBB2B-C1A2-EB9E-D334-9CA1915B8E9F}"/>
          </ac:spMkLst>
        </pc:spChg>
        <pc:spChg chg="del mod ord">
          <ac:chgData name="Gerjan de Ruiter" userId="5d7c516b-9dcd-41a8-99d3-54425d29895b" providerId="ADAL" clId="{9C4A5151-2589-43A8-80BA-857352345B46}" dt="2023-09-18T12:32:46.723" v="920" actId="700"/>
          <ac:spMkLst>
            <pc:docMk/>
            <pc:sldMk cId="4248105400" sldId="380"/>
            <ac:spMk id="3" creationId="{FD3BFD4F-D683-8226-0F1C-0DEF3497114F}"/>
          </ac:spMkLst>
        </pc:spChg>
        <pc:spChg chg="del mod ord">
          <ac:chgData name="Gerjan de Ruiter" userId="5d7c516b-9dcd-41a8-99d3-54425d29895b" providerId="ADAL" clId="{9C4A5151-2589-43A8-80BA-857352345B46}" dt="2023-09-18T12:32:46.723" v="920" actId="700"/>
          <ac:spMkLst>
            <pc:docMk/>
            <pc:sldMk cId="4248105400" sldId="380"/>
            <ac:spMk id="4" creationId="{B13B5094-CAE4-56AB-51D0-48574B09CC5B}"/>
          </ac:spMkLst>
        </pc:spChg>
        <pc:spChg chg="del mod ord">
          <ac:chgData name="Gerjan de Ruiter" userId="5d7c516b-9dcd-41a8-99d3-54425d29895b" providerId="ADAL" clId="{9C4A5151-2589-43A8-80BA-857352345B46}" dt="2023-09-18T12:32:46.723" v="920" actId="700"/>
          <ac:spMkLst>
            <pc:docMk/>
            <pc:sldMk cId="4248105400" sldId="380"/>
            <ac:spMk id="5" creationId="{C289EBE3-869A-DB50-B6C2-AB3BAE10AEC4}"/>
          </ac:spMkLst>
        </pc:spChg>
        <pc:spChg chg="add del mod ord">
          <ac:chgData name="Gerjan de Ruiter" userId="5d7c516b-9dcd-41a8-99d3-54425d29895b" providerId="ADAL" clId="{9C4A5151-2589-43A8-80BA-857352345B46}" dt="2023-09-18T13:03:55.875" v="1329" actId="26606"/>
          <ac:spMkLst>
            <pc:docMk/>
            <pc:sldMk cId="4248105400" sldId="380"/>
            <ac:spMk id="6" creationId="{07B72036-90AC-41FE-C738-FABA0FB52A87}"/>
          </ac:spMkLst>
        </pc:spChg>
        <pc:spChg chg="add mod ord">
          <ac:chgData name="Gerjan de Ruiter" userId="5d7c516b-9dcd-41a8-99d3-54425d29895b" providerId="ADAL" clId="{9C4A5151-2589-43A8-80BA-857352345B46}" dt="2023-09-18T13:05:46.752" v="1365" actId="1076"/>
          <ac:spMkLst>
            <pc:docMk/>
            <pc:sldMk cId="4248105400" sldId="380"/>
            <ac:spMk id="7" creationId="{E28EE470-3910-F058-0A9C-6E9FFA252A2E}"/>
          </ac:spMkLst>
        </pc:spChg>
        <pc:spChg chg="add del mod ord">
          <ac:chgData name="Gerjan de Ruiter" userId="5d7c516b-9dcd-41a8-99d3-54425d29895b" providerId="ADAL" clId="{9C4A5151-2589-43A8-80BA-857352345B46}" dt="2023-09-18T13:03:49.594" v="1328" actId="22"/>
          <ac:spMkLst>
            <pc:docMk/>
            <pc:sldMk cId="4248105400" sldId="380"/>
            <ac:spMk id="8" creationId="{498CBDF4-24FF-05F3-EB79-2CBF1770D179}"/>
          </ac:spMkLst>
        </pc:spChg>
        <pc:spChg chg="add del mod ord">
          <ac:chgData name="Gerjan de Ruiter" userId="5d7c516b-9dcd-41a8-99d3-54425d29895b" providerId="ADAL" clId="{9C4A5151-2589-43A8-80BA-857352345B46}" dt="2023-09-18T13:03:55.875" v="1329" actId="26606"/>
          <ac:spMkLst>
            <pc:docMk/>
            <pc:sldMk cId="4248105400" sldId="380"/>
            <ac:spMk id="9" creationId="{AE535558-9554-81E8-F109-D94DE40FF5AE}"/>
          </ac:spMkLst>
        </pc:spChg>
        <pc:spChg chg="add del mod">
          <ac:chgData name="Gerjan de Ruiter" userId="5d7c516b-9dcd-41a8-99d3-54425d29895b" providerId="ADAL" clId="{9C4A5151-2589-43A8-80BA-857352345B46}" dt="2023-09-18T13:05:39.294" v="1363" actId="478"/>
          <ac:spMkLst>
            <pc:docMk/>
            <pc:sldMk cId="4248105400" sldId="380"/>
            <ac:spMk id="16" creationId="{2B2149DA-AAB8-2555-FC2E-6D5323C3DCE9}"/>
          </ac:spMkLst>
        </pc:spChg>
        <pc:spChg chg="add mod">
          <ac:chgData name="Gerjan de Ruiter" userId="5d7c516b-9dcd-41a8-99d3-54425d29895b" providerId="ADAL" clId="{9C4A5151-2589-43A8-80BA-857352345B46}" dt="2023-09-18T13:03:55.875" v="1329" actId="26606"/>
          <ac:spMkLst>
            <pc:docMk/>
            <pc:sldMk cId="4248105400" sldId="380"/>
            <ac:spMk id="18" creationId="{0697000F-C2F4-97C2-F6CA-2F86C46F3F5A}"/>
          </ac:spMkLst>
        </pc:spChg>
        <pc:picChg chg="add mod ord">
          <ac:chgData name="Gerjan de Ruiter" userId="5d7c516b-9dcd-41a8-99d3-54425d29895b" providerId="ADAL" clId="{9C4A5151-2589-43A8-80BA-857352345B46}" dt="2023-09-18T13:03:55.875" v="1329" actId="26606"/>
          <ac:picMkLst>
            <pc:docMk/>
            <pc:sldMk cId="4248105400" sldId="380"/>
            <ac:picMk id="11" creationId="{68F10D2B-8867-0D6D-2F42-821C6DEEDF59}"/>
          </ac:picMkLst>
        </pc:picChg>
      </pc:sldChg>
      <pc:sldChg chg="addSp delSp modSp new del mod modClrScheme chgLayout">
        <pc:chgData name="Gerjan de Ruiter" userId="5d7c516b-9dcd-41a8-99d3-54425d29895b" providerId="ADAL" clId="{9C4A5151-2589-43A8-80BA-857352345B46}" dt="2023-09-18T13:07:26.245" v="1616" actId="47"/>
        <pc:sldMkLst>
          <pc:docMk/>
          <pc:sldMk cId="293088051" sldId="381"/>
        </pc:sldMkLst>
        <pc:spChg chg="del mod ord">
          <ac:chgData name="Gerjan de Ruiter" userId="5d7c516b-9dcd-41a8-99d3-54425d29895b" providerId="ADAL" clId="{9C4A5151-2589-43A8-80BA-857352345B46}" dt="2023-09-18T13:06:05.135" v="1371" actId="700"/>
          <ac:spMkLst>
            <pc:docMk/>
            <pc:sldMk cId="293088051" sldId="381"/>
            <ac:spMk id="2" creationId="{B60C5F2D-DADF-4BA7-55F0-607BCAF72DDB}"/>
          </ac:spMkLst>
        </pc:spChg>
        <pc:spChg chg="del mod ord">
          <ac:chgData name="Gerjan de Ruiter" userId="5d7c516b-9dcd-41a8-99d3-54425d29895b" providerId="ADAL" clId="{9C4A5151-2589-43A8-80BA-857352345B46}" dt="2023-09-18T13:06:05.135" v="1371" actId="700"/>
          <ac:spMkLst>
            <pc:docMk/>
            <pc:sldMk cId="293088051" sldId="381"/>
            <ac:spMk id="3" creationId="{7298AB78-34F7-83CF-424A-65BC4F74E270}"/>
          </ac:spMkLst>
        </pc:spChg>
        <pc:spChg chg="del">
          <ac:chgData name="Gerjan de Ruiter" userId="5d7c516b-9dcd-41a8-99d3-54425d29895b" providerId="ADAL" clId="{9C4A5151-2589-43A8-80BA-857352345B46}" dt="2023-09-18T13:06:05.135" v="1371" actId="700"/>
          <ac:spMkLst>
            <pc:docMk/>
            <pc:sldMk cId="293088051" sldId="381"/>
            <ac:spMk id="4" creationId="{6266C276-A442-A61B-EC42-7A2757711901}"/>
          </ac:spMkLst>
        </pc:spChg>
        <pc:spChg chg="del">
          <ac:chgData name="Gerjan de Ruiter" userId="5d7c516b-9dcd-41a8-99d3-54425d29895b" providerId="ADAL" clId="{9C4A5151-2589-43A8-80BA-857352345B46}" dt="2023-09-18T13:06:05.135" v="1371" actId="700"/>
          <ac:spMkLst>
            <pc:docMk/>
            <pc:sldMk cId="293088051" sldId="381"/>
            <ac:spMk id="5" creationId="{87B84F75-1AB4-1AB8-4678-12F00AE428CE}"/>
          </ac:spMkLst>
        </pc:spChg>
        <pc:spChg chg="add mod ord">
          <ac:chgData name="Gerjan de Ruiter" userId="5d7c516b-9dcd-41a8-99d3-54425d29895b" providerId="ADAL" clId="{9C4A5151-2589-43A8-80BA-857352345B46}" dt="2023-09-18T13:06:28.525" v="1453" actId="20577"/>
          <ac:spMkLst>
            <pc:docMk/>
            <pc:sldMk cId="293088051" sldId="381"/>
            <ac:spMk id="6" creationId="{262265E6-68D4-F5A1-6777-A4E572DE5333}"/>
          </ac:spMkLst>
        </pc:spChg>
        <pc:spChg chg="add mod ord">
          <ac:chgData name="Gerjan de Ruiter" userId="5d7c516b-9dcd-41a8-99d3-54425d29895b" providerId="ADAL" clId="{9C4A5151-2589-43A8-80BA-857352345B46}" dt="2023-09-18T13:07:23.414" v="1615" actId="20577"/>
          <ac:spMkLst>
            <pc:docMk/>
            <pc:sldMk cId="293088051" sldId="381"/>
            <ac:spMk id="7" creationId="{A7281FF3-EAB3-8530-A33A-658F395967E2}"/>
          </ac:spMkLst>
        </pc:spChg>
      </pc:sldChg>
      <pc:sldChg chg="addSp delSp modSp new mod modClrScheme modAnim chgLayout">
        <pc:chgData name="Gerjan de Ruiter" userId="5d7c516b-9dcd-41a8-99d3-54425d29895b" providerId="ADAL" clId="{9C4A5151-2589-43A8-80BA-857352345B46}" dt="2023-09-20T09:17:11.630" v="5351" actId="26606"/>
        <pc:sldMkLst>
          <pc:docMk/>
          <pc:sldMk cId="1040172815" sldId="381"/>
        </pc:sldMkLst>
        <pc:spChg chg="del mod ord">
          <ac:chgData name="Gerjan de Ruiter" userId="5d7c516b-9dcd-41a8-99d3-54425d29895b" providerId="ADAL" clId="{9C4A5151-2589-43A8-80BA-857352345B46}" dt="2023-09-18T13:07:58.699" v="1618" actId="700"/>
          <ac:spMkLst>
            <pc:docMk/>
            <pc:sldMk cId="1040172815" sldId="381"/>
            <ac:spMk id="2" creationId="{BEC9E7C7-18E7-1EE2-D63C-38D58C18CDEA}"/>
          </ac:spMkLst>
        </pc:spChg>
        <pc:spChg chg="del mod ord">
          <ac:chgData name="Gerjan de Ruiter" userId="5d7c516b-9dcd-41a8-99d3-54425d29895b" providerId="ADAL" clId="{9C4A5151-2589-43A8-80BA-857352345B46}" dt="2023-09-18T13:07:58.699" v="1618" actId="700"/>
          <ac:spMkLst>
            <pc:docMk/>
            <pc:sldMk cId="1040172815" sldId="381"/>
            <ac:spMk id="3" creationId="{4A371A86-F489-5813-7BC5-90A429CE4524}"/>
          </ac:spMkLst>
        </pc:spChg>
        <pc:spChg chg="del mod ord">
          <ac:chgData name="Gerjan de Ruiter" userId="5d7c516b-9dcd-41a8-99d3-54425d29895b" providerId="ADAL" clId="{9C4A5151-2589-43A8-80BA-857352345B46}" dt="2023-09-18T13:07:58.699" v="1618" actId="700"/>
          <ac:spMkLst>
            <pc:docMk/>
            <pc:sldMk cId="1040172815" sldId="381"/>
            <ac:spMk id="4" creationId="{877A6945-B131-47F0-F718-AAB2EF43A953}"/>
          </ac:spMkLst>
        </pc:spChg>
        <pc:spChg chg="del mod ord">
          <ac:chgData name="Gerjan de Ruiter" userId="5d7c516b-9dcd-41a8-99d3-54425d29895b" providerId="ADAL" clId="{9C4A5151-2589-43A8-80BA-857352345B46}" dt="2023-09-18T13:07:58.699" v="1618" actId="700"/>
          <ac:spMkLst>
            <pc:docMk/>
            <pc:sldMk cId="1040172815" sldId="381"/>
            <ac:spMk id="5" creationId="{515694F3-9BD9-F5F9-2C36-95172F2F4133}"/>
          </ac:spMkLst>
        </pc:spChg>
        <pc:spChg chg="add del mod ord">
          <ac:chgData name="Gerjan de Ruiter" userId="5d7c516b-9dcd-41a8-99d3-54425d29895b" providerId="ADAL" clId="{9C4A5151-2589-43A8-80BA-857352345B46}" dt="2023-09-20T09:17:11.630" v="5351" actId="26606"/>
          <ac:spMkLst>
            <pc:docMk/>
            <pc:sldMk cId="1040172815" sldId="381"/>
            <ac:spMk id="6" creationId="{A31DEB30-523D-0247-06FA-0550BCA5EB35}"/>
          </ac:spMkLst>
        </pc:spChg>
        <pc:spChg chg="add mod ord">
          <ac:chgData name="Gerjan de Ruiter" userId="5d7c516b-9dcd-41a8-99d3-54425d29895b" providerId="ADAL" clId="{9C4A5151-2589-43A8-80BA-857352345B46}" dt="2023-09-20T09:17:11.630" v="5351" actId="26606"/>
          <ac:spMkLst>
            <pc:docMk/>
            <pc:sldMk cId="1040172815" sldId="381"/>
            <ac:spMk id="7" creationId="{4B13E838-86E6-B8BD-4A09-195ABB515ACE}"/>
          </ac:spMkLst>
        </pc:spChg>
        <pc:spChg chg="add del mod ord">
          <ac:chgData name="Gerjan de Ruiter" userId="5d7c516b-9dcd-41a8-99d3-54425d29895b" providerId="ADAL" clId="{9C4A5151-2589-43A8-80BA-857352345B46}" dt="2023-09-20T09:17:11.630" v="5351" actId="26606"/>
          <ac:spMkLst>
            <pc:docMk/>
            <pc:sldMk cId="1040172815" sldId="381"/>
            <ac:spMk id="8" creationId="{BE3715D4-63BC-600B-50FE-66079283891D}"/>
          </ac:spMkLst>
        </pc:spChg>
        <pc:spChg chg="add del mod ord">
          <ac:chgData name="Gerjan de Ruiter" userId="5d7c516b-9dcd-41a8-99d3-54425d29895b" providerId="ADAL" clId="{9C4A5151-2589-43A8-80BA-857352345B46}" dt="2023-09-20T09:17:11.630" v="5351" actId="26606"/>
          <ac:spMkLst>
            <pc:docMk/>
            <pc:sldMk cId="1040172815" sldId="381"/>
            <ac:spMk id="9" creationId="{615115C8-C353-3F17-57A8-6C3396EEF724}"/>
          </ac:spMkLst>
        </pc:spChg>
        <pc:spChg chg="add del mod ord">
          <ac:chgData name="Gerjan de Ruiter" userId="5d7c516b-9dcd-41a8-99d3-54425d29895b" providerId="ADAL" clId="{9C4A5151-2589-43A8-80BA-857352345B46}" dt="2023-09-18T14:06:07.562" v="2141" actId="700"/>
          <ac:spMkLst>
            <pc:docMk/>
            <pc:sldMk cId="1040172815" sldId="381"/>
            <ac:spMk id="10" creationId="{147A6061-D251-C7D4-28AE-47E00D9FE610}"/>
          </ac:spMkLst>
        </pc:spChg>
        <pc:spChg chg="add mod">
          <ac:chgData name="Gerjan de Ruiter" userId="5d7c516b-9dcd-41a8-99d3-54425d29895b" providerId="ADAL" clId="{9C4A5151-2589-43A8-80BA-857352345B46}" dt="2023-09-20T09:17:11.630" v="5351" actId="26606"/>
          <ac:spMkLst>
            <pc:docMk/>
            <pc:sldMk cId="1040172815" sldId="381"/>
            <ac:spMk id="15" creationId="{9B22B661-8550-D65F-6EA7-8DD2861D2669}"/>
          </ac:spMkLst>
        </pc:spChg>
        <pc:picChg chg="add">
          <ac:chgData name="Gerjan de Ruiter" userId="5d7c516b-9dcd-41a8-99d3-54425d29895b" providerId="ADAL" clId="{9C4A5151-2589-43A8-80BA-857352345B46}" dt="2023-09-20T09:17:11.630" v="5351" actId="26606"/>
          <ac:picMkLst>
            <pc:docMk/>
            <pc:sldMk cId="1040172815" sldId="381"/>
            <ac:picMk id="11" creationId="{4D8141C4-C6A1-5814-0799-75B81C474FB0}"/>
          </ac:picMkLst>
        </pc:picChg>
      </pc:sldChg>
      <pc:sldChg chg="modSp new mod modNotesTx">
        <pc:chgData name="Gerjan de Ruiter" userId="5d7c516b-9dcd-41a8-99d3-54425d29895b" providerId="ADAL" clId="{9C4A5151-2589-43A8-80BA-857352345B46}" dt="2023-09-18T13:15:46.933" v="2137" actId="20577"/>
        <pc:sldMkLst>
          <pc:docMk/>
          <pc:sldMk cId="3729047260" sldId="382"/>
        </pc:sldMkLst>
        <pc:spChg chg="mod">
          <ac:chgData name="Gerjan de Ruiter" userId="5d7c516b-9dcd-41a8-99d3-54425d29895b" providerId="ADAL" clId="{9C4A5151-2589-43A8-80BA-857352345B46}" dt="2023-09-18T13:15:38.536" v="2108" actId="313"/>
          <ac:spMkLst>
            <pc:docMk/>
            <pc:sldMk cId="3729047260" sldId="382"/>
            <ac:spMk id="2" creationId="{75BEE199-7AC9-6E54-8B3D-6CE04B585539}"/>
          </ac:spMkLst>
        </pc:spChg>
        <pc:spChg chg="mod">
          <ac:chgData name="Gerjan de Ruiter" userId="5d7c516b-9dcd-41a8-99d3-54425d29895b" providerId="ADAL" clId="{9C4A5151-2589-43A8-80BA-857352345B46}" dt="2023-09-18T13:15:14.323" v="2035" actId="20577"/>
          <ac:spMkLst>
            <pc:docMk/>
            <pc:sldMk cId="3729047260" sldId="382"/>
            <ac:spMk id="3" creationId="{239A8AA7-FFD4-B083-C9CF-6F0AD276489A}"/>
          </ac:spMkLst>
        </pc:spChg>
      </pc:sldChg>
      <pc:sldChg chg="addSp delSp modSp new mod modNotesTx">
        <pc:chgData name="Gerjan de Ruiter" userId="5d7c516b-9dcd-41a8-99d3-54425d29895b" providerId="ADAL" clId="{9C4A5151-2589-43A8-80BA-857352345B46}" dt="2023-09-18T14:16:22.910" v="2633" actId="20577"/>
        <pc:sldMkLst>
          <pc:docMk/>
          <pc:sldMk cId="1065274278" sldId="383"/>
        </pc:sldMkLst>
        <pc:spChg chg="del">
          <ac:chgData name="Gerjan de Ruiter" userId="5d7c516b-9dcd-41a8-99d3-54425d29895b" providerId="ADAL" clId="{9C4A5151-2589-43A8-80BA-857352345B46}" dt="2023-09-18T14:07:07.845" v="2143" actId="1032"/>
          <ac:spMkLst>
            <pc:docMk/>
            <pc:sldMk cId="1065274278" sldId="383"/>
            <ac:spMk id="3" creationId="{787E6734-EE80-81A2-432F-7774BA2E63A1}"/>
          </ac:spMkLst>
        </pc:spChg>
        <pc:graphicFrameChg chg="add mod modGraphic">
          <ac:chgData name="Gerjan de Ruiter" userId="5d7c516b-9dcd-41a8-99d3-54425d29895b" providerId="ADAL" clId="{9C4A5151-2589-43A8-80BA-857352345B46}" dt="2023-09-18T14:07:42.796" v="2199" actId="12100"/>
          <ac:graphicFrameMkLst>
            <pc:docMk/>
            <pc:sldMk cId="1065274278" sldId="383"/>
            <ac:graphicFrameMk id="4" creationId="{E2F07D9C-064A-AD79-BB16-95CA080EB67D}"/>
          </ac:graphicFrameMkLst>
        </pc:graphicFrameChg>
      </pc:sldChg>
      <pc:sldChg chg="new del">
        <pc:chgData name="Gerjan de Ruiter" userId="5d7c516b-9dcd-41a8-99d3-54425d29895b" providerId="ADAL" clId="{9C4A5151-2589-43A8-80BA-857352345B46}" dt="2023-09-18T13:16:22.207" v="2139" actId="47"/>
        <pc:sldMkLst>
          <pc:docMk/>
          <pc:sldMk cId="1682621009" sldId="383"/>
        </pc:sldMkLst>
      </pc:sldChg>
      <pc:sldChg chg="addSp delSp modSp add mod ord modClrScheme modAnim chgLayout modNotesTx">
        <pc:chgData name="Gerjan de Ruiter" userId="5d7c516b-9dcd-41a8-99d3-54425d29895b" providerId="ADAL" clId="{9C4A5151-2589-43A8-80BA-857352345B46}" dt="2023-09-20T11:38:31.026" v="9114" actId="1076"/>
        <pc:sldMkLst>
          <pc:docMk/>
          <pc:sldMk cId="2198654981" sldId="384"/>
        </pc:sldMkLst>
        <pc:spChg chg="add del mod ord">
          <ac:chgData name="Gerjan de Ruiter" userId="5d7c516b-9dcd-41a8-99d3-54425d29895b" providerId="ADAL" clId="{9C4A5151-2589-43A8-80BA-857352345B46}" dt="2023-09-20T07:20:09.256" v="3317" actId="700"/>
          <ac:spMkLst>
            <pc:docMk/>
            <pc:sldMk cId="2198654981" sldId="384"/>
            <ac:spMk id="2" creationId="{D9EA631A-F5A0-3AD8-69B7-E4CAD53C3FE4}"/>
          </ac:spMkLst>
        </pc:spChg>
        <pc:spChg chg="mod ord">
          <ac:chgData name="Gerjan de Ruiter" userId="5d7c516b-9dcd-41a8-99d3-54425d29895b" providerId="ADAL" clId="{9C4A5151-2589-43A8-80BA-857352345B46}" dt="2023-09-20T07:21:23.570" v="3413" actId="700"/>
          <ac:spMkLst>
            <pc:docMk/>
            <pc:sldMk cId="2198654981" sldId="384"/>
            <ac:spMk id="6" creationId="{A31DEB30-523D-0247-06FA-0550BCA5EB35}"/>
          </ac:spMkLst>
        </pc:spChg>
        <pc:spChg chg="mod ord">
          <ac:chgData name="Gerjan de Ruiter" userId="5d7c516b-9dcd-41a8-99d3-54425d29895b" providerId="ADAL" clId="{9C4A5151-2589-43A8-80BA-857352345B46}" dt="2023-09-20T07:21:23.570" v="3413" actId="700"/>
          <ac:spMkLst>
            <pc:docMk/>
            <pc:sldMk cId="2198654981" sldId="384"/>
            <ac:spMk id="7" creationId="{4B13E838-86E6-B8BD-4A09-195ABB515ACE}"/>
          </ac:spMkLst>
        </pc:spChg>
        <pc:spChg chg="add del mod ord">
          <ac:chgData name="Gerjan de Ruiter" userId="5d7c516b-9dcd-41a8-99d3-54425d29895b" providerId="ADAL" clId="{9C4A5151-2589-43A8-80BA-857352345B46}" dt="2023-09-20T07:20:12.471" v="3318" actId="478"/>
          <ac:spMkLst>
            <pc:docMk/>
            <pc:sldMk cId="2198654981" sldId="384"/>
            <ac:spMk id="8" creationId="{BE3715D4-63BC-600B-50FE-66079283891D}"/>
          </ac:spMkLst>
        </pc:spChg>
        <pc:spChg chg="add del">
          <ac:chgData name="Gerjan de Ruiter" userId="5d7c516b-9dcd-41a8-99d3-54425d29895b" providerId="ADAL" clId="{9C4A5151-2589-43A8-80BA-857352345B46}" dt="2023-09-20T07:21:23.570" v="3413" actId="700"/>
          <ac:spMkLst>
            <pc:docMk/>
            <pc:sldMk cId="2198654981" sldId="384"/>
            <ac:spMk id="9" creationId="{615115C8-C353-3F17-57A8-6C3396EEF724}"/>
          </ac:spMkLst>
        </pc:spChg>
        <pc:picChg chg="add mod">
          <ac:chgData name="Gerjan de Ruiter" userId="5d7c516b-9dcd-41a8-99d3-54425d29895b" providerId="ADAL" clId="{9C4A5151-2589-43A8-80BA-857352345B46}" dt="2023-09-20T11:38:31.026" v="9114" actId="1076"/>
          <ac:picMkLst>
            <pc:docMk/>
            <pc:sldMk cId="2198654981" sldId="384"/>
            <ac:picMk id="3" creationId="{57F55885-E53B-5D73-4D32-80EC953A75AB}"/>
          </ac:picMkLst>
        </pc:picChg>
        <pc:picChg chg="add mod">
          <ac:chgData name="Gerjan de Ruiter" userId="5d7c516b-9dcd-41a8-99d3-54425d29895b" providerId="ADAL" clId="{9C4A5151-2589-43A8-80BA-857352345B46}" dt="2023-09-20T07:49:25.182" v="4348" actId="732"/>
          <ac:picMkLst>
            <pc:docMk/>
            <pc:sldMk cId="2198654981" sldId="384"/>
            <ac:picMk id="1026" creationId="{F8B5E7C9-9219-8310-0A96-E5B1ACC9921E}"/>
          </ac:picMkLst>
        </pc:picChg>
      </pc:sldChg>
      <pc:sldChg chg="modSp add del mod modNotesTx">
        <pc:chgData name="Gerjan de Ruiter" userId="5d7c516b-9dcd-41a8-99d3-54425d29895b" providerId="ADAL" clId="{9C4A5151-2589-43A8-80BA-857352345B46}" dt="2023-09-20T07:35:12.631" v="3612" actId="47"/>
        <pc:sldMkLst>
          <pc:docMk/>
          <pc:sldMk cId="370777285" sldId="385"/>
        </pc:sldMkLst>
        <pc:spChg chg="mod">
          <ac:chgData name="Gerjan de Ruiter" userId="5d7c516b-9dcd-41a8-99d3-54425d29895b" providerId="ADAL" clId="{9C4A5151-2589-43A8-80BA-857352345B46}" dt="2023-09-20T07:31:38.922" v="3597" actId="20577"/>
          <ac:spMkLst>
            <pc:docMk/>
            <pc:sldMk cId="370777285" sldId="385"/>
            <ac:spMk id="6" creationId="{A31DEB30-523D-0247-06FA-0550BCA5EB35}"/>
          </ac:spMkLst>
        </pc:spChg>
        <pc:spChg chg="mod">
          <ac:chgData name="Gerjan de Ruiter" userId="5d7c516b-9dcd-41a8-99d3-54425d29895b" providerId="ADAL" clId="{9C4A5151-2589-43A8-80BA-857352345B46}" dt="2023-09-18T14:18:30.765" v="2864" actId="6549"/>
          <ac:spMkLst>
            <pc:docMk/>
            <pc:sldMk cId="370777285" sldId="385"/>
            <ac:spMk id="7" creationId="{4B13E838-86E6-B8BD-4A09-195ABB515ACE}"/>
          </ac:spMkLst>
        </pc:spChg>
      </pc:sldChg>
      <pc:sldChg chg="addSp delSp modSp add mod modClrScheme modAnim chgLayout">
        <pc:chgData name="Gerjan de Ruiter" userId="5d7c516b-9dcd-41a8-99d3-54425d29895b" providerId="ADAL" clId="{9C4A5151-2589-43A8-80BA-857352345B46}" dt="2023-09-20T07:52:06.726" v="4630" actId="12"/>
        <pc:sldMkLst>
          <pc:docMk/>
          <pc:sldMk cId="3622017713" sldId="386"/>
        </pc:sldMkLst>
        <pc:spChg chg="add del mod ord">
          <ac:chgData name="Gerjan de Ruiter" userId="5d7c516b-9dcd-41a8-99d3-54425d29895b" providerId="ADAL" clId="{9C4A5151-2589-43A8-80BA-857352345B46}" dt="2023-09-20T07:51:16.357" v="4619" actId="26606"/>
          <ac:spMkLst>
            <pc:docMk/>
            <pc:sldMk cId="3622017713" sldId="386"/>
            <ac:spMk id="2" creationId="{EBF43E89-DF98-73E0-61AF-BF10ABB13673}"/>
          </ac:spMkLst>
        </pc:spChg>
        <pc:spChg chg="add del mod ord">
          <ac:chgData name="Gerjan de Ruiter" userId="5d7c516b-9dcd-41a8-99d3-54425d29895b" providerId="ADAL" clId="{9C4A5151-2589-43A8-80BA-857352345B46}" dt="2023-09-20T07:51:16.357" v="4619" actId="26606"/>
          <ac:spMkLst>
            <pc:docMk/>
            <pc:sldMk cId="3622017713" sldId="386"/>
            <ac:spMk id="3" creationId="{A9D3FB75-01E1-AA78-C2A1-97ECD504EF6A}"/>
          </ac:spMkLst>
        </pc:spChg>
        <pc:spChg chg="add del">
          <ac:chgData name="Gerjan de Ruiter" userId="5d7c516b-9dcd-41a8-99d3-54425d29895b" providerId="ADAL" clId="{9C4A5151-2589-43A8-80BA-857352345B46}" dt="2023-09-20T07:51:49.722" v="4627" actId="22"/>
          <ac:spMkLst>
            <pc:docMk/>
            <pc:sldMk cId="3622017713" sldId="386"/>
            <ac:spMk id="5" creationId="{5B4B9391-C0FC-D943-AA33-608FBBD8F0D0}"/>
          </ac:spMkLst>
        </pc:spChg>
        <pc:spChg chg="mod ord">
          <ac:chgData name="Gerjan de Ruiter" userId="5d7c516b-9dcd-41a8-99d3-54425d29895b" providerId="ADAL" clId="{9C4A5151-2589-43A8-80BA-857352345B46}" dt="2023-09-20T07:51:36.912" v="4625" actId="20577"/>
          <ac:spMkLst>
            <pc:docMk/>
            <pc:sldMk cId="3622017713" sldId="386"/>
            <ac:spMk id="6" creationId="{A31DEB30-523D-0247-06FA-0550BCA5EB35}"/>
          </ac:spMkLst>
        </pc:spChg>
        <pc:spChg chg="mod ord">
          <ac:chgData name="Gerjan de Ruiter" userId="5d7c516b-9dcd-41a8-99d3-54425d29895b" providerId="ADAL" clId="{9C4A5151-2589-43A8-80BA-857352345B46}" dt="2023-09-20T07:52:06.726" v="4630" actId="12"/>
          <ac:spMkLst>
            <pc:docMk/>
            <pc:sldMk cId="3622017713" sldId="386"/>
            <ac:spMk id="7" creationId="{4B13E838-86E6-B8BD-4A09-195ABB515ACE}"/>
          </ac:spMkLst>
        </pc:spChg>
        <pc:spChg chg="del mod ord">
          <ac:chgData name="Gerjan de Ruiter" userId="5d7c516b-9dcd-41a8-99d3-54425d29895b" providerId="ADAL" clId="{9C4A5151-2589-43A8-80BA-857352345B46}" dt="2023-09-20T07:50:20.594" v="4359" actId="700"/>
          <ac:spMkLst>
            <pc:docMk/>
            <pc:sldMk cId="3622017713" sldId="386"/>
            <ac:spMk id="8" creationId="{BE3715D4-63BC-600B-50FE-66079283891D}"/>
          </ac:spMkLst>
        </pc:spChg>
        <pc:spChg chg="del mod ord">
          <ac:chgData name="Gerjan de Ruiter" userId="5d7c516b-9dcd-41a8-99d3-54425d29895b" providerId="ADAL" clId="{9C4A5151-2589-43A8-80BA-857352345B46}" dt="2023-09-20T07:50:20.594" v="4359" actId="700"/>
          <ac:spMkLst>
            <pc:docMk/>
            <pc:sldMk cId="3622017713" sldId="386"/>
            <ac:spMk id="9" creationId="{615115C8-C353-3F17-57A8-6C3396EEF724}"/>
          </ac:spMkLst>
        </pc:spChg>
      </pc:sldChg>
      <pc:sldChg chg="addSp delSp modSp add mod">
        <pc:chgData name="Gerjan de Ruiter" userId="5d7c516b-9dcd-41a8-99d3-54425d29895b" providerId="ADAL" clId="{9C4A5151-2589-43A8-80BA-857352345B46}" dt="2023-09-20T07:31:32.192" v="3586" actId="478"/>
        <pc:sldMkLst>
          <pc:docMk/>
          <pc:sldMk cId="3234925485" sldId="387"/>
        </pc:sldMkLst>
        <pc:spChg chg="add mod">
          <ac:chgData name="Gerjan de Ruiter" userId="5d7c516b-9dcd-41a8-99d3-54425d29895b" providerId="ADAL" clId="{9C4A5151-2589-43A8-80BA-857352345B46}" dt="2023-09-20T07:30:54.254" v="3578" actId="1076"/>
          <ac:spMkLst>
            <pc:docMk/>
            <pc:sldMk cId="3234925485" sldId="387"/>
            <ac:spMk id="3" creationId="{3C169592-B913-FAE9-4F41-897FC7970A65}"/>
          </ac:spMkLst>
        </pc:spChg>
        <pc:spChg chg="add mod">
          <ac:chgData name="Gerjan de Ruiter" userId="5d7c516b-9dcd-41a8-99d3-54425d29895b" providerId="ADAL" clId="{9C4A5151-2589-43A8-80BA-857352345B46}" dt="2023-09-20T07:31:02.463" v="3580" actId="1076"/>
          <ac:spMkLst>
            <pc:docMk/>
            <pc:sldMk cId="3234925485" sldId="387"/>
            <ac:spMk id="4" creationId="{78E56E26-A998-DC01-74C8-8AC924951C3B}"/>
          </ac:spMkLst>
        </pc:spChg>
        <pc:spChg chg="add del mod">
          <ac:chgData name="Gerjan de Ruiter" userId="5d7c516b-9dcd-41a8-99d3-54425d29895b" providerId="ADAL" clId="{9C4A5151-2589-43A8-80BA-857352345B46}" dt="2023-09-20T07:31:32.192" v="3586" actId="478"/>
          <ac:spMkLst>
            <pc:docMk/>
            <pc:sldMk cId="3234925485" sldId="387"/>
            <ac:spMk id="5" creationId="{F23FC220-E407-FE63-5487-13B838148D3E}"/>
          </ac:spMkLst>
        </pc:spChg>
        <pc:spChg chg="add mod">
          <ac:chgData name="Gerjan de Ruiter" userId="5d7c516b-9dcd-41a8-99d3-54425d29895b" providerId="ADAL" clId="{9C4A5151-2589-43A8-80BA-857352345B46}" dt="2023-09-20T07:30:51.463" v="3577" actId="1076"/>
          <ac:spMkLst>
            <pc:docMk/>
            <pc:sldMk cId="3234925485" sldId="387"/>
            <ac:spMk id="6" creationId="{5FD622F8-FE5B-C0A5-A5AE-76A54CADD9D7}"/>
          </ac:spMkLst>
        </pc:spChg>
        <pc:spChg chg="add mod">
          <ac:chgData name="Gerjan de Ruiter" userId="5d7c516b-9dcd-41a8-99d3-54425d29895b" providerId="ADAL" clId="{9C4A5151-2589-43A8-80BA-857352345B46}" dt="2023-09-20T07:31:08.352" v="3583" actId="14100"/>
          <ac:spMkLst>
            <pc:docMk/>
            <pc:sldMk cId="3234925485" sldId="387"/>
            <ac:spMk id="8" creationId="{E8066619-82D1-2616-838D-0C336227BC33}"/>
          </ac:spMkLst>
        </pc:spChg>
      </pc:sldChg>
      <pc:sldChg chg="ord">
        <pc:chgData name="Gerjan de Ruiter" userId="5d7c516b-9dcd-41a8-99d3-54425d29895b" providerId="ADAL" clId="{9C4A5151-2589-43A8-80BA-857352345B46}" dt="2023-09-20T11:39:06.901" v="9116"/>
        <pc:sldMkLst>
          <pc:docMk/>
          <pc:sldMk cId="4159768415" sldId="388"/>
        </pc:sldMkLst>
      </pc:sldChg>
      <pc:sldChg chg="new del">
        <pc:chgData name="Gerjan de Ruiter" userId="5d7c516b-9dcd-41a8-99d3-54425d29895b" providerId="ADAL" clId="{9C4A5151-2589-43A8-80BA-857352345B46}" dt="2023-09-20T07:26:09.437" v="3547" actId="47"/>
        <pc:sldMkLst>
          <pc:docMk/>
          <pc:sldMk cId="3149571336" sldId="389"/>
        </pc:sldMkLst>
      </pc:sldChg>
      <pc:sldChg chg="addSp delSp modSp new mod modNotesTx">
        <pc:chgData name="Gerjan de Ruiter" userId="5d7c516b-9dcd-41a8-99d3-54425d29895b" providerId="ADAL" clId="{9C4A5151-2589-43A8-80BA-857352345B46}" dt="2023-09-20T07:40:15.068" v="4031" actId="1076"/>
        <pc:sldMkLst>
          <pc:docMk/>
          <pc:sldMk cId="3443725972" sldId="389"/>
        </pc:sldMkLst>
        <pc:spChg chg="del">
          <ac:chgData name="Gerjan de Ruiter" userId="5d7c516b-9dcd-41a8-99d3-54425d29895b" providerId="ADAL" clId="{9C4A5151-2589-43A8-80BA-857352345B46}" dt="2023-09-20T07:39:50.119" v="4027"/>
          <ac:spMkLst>
            <pc:docMk/>
            <pc:sldMk cId="3443725972" sldId="389"/>
            <ac:spMk id="3" creationId="{6DDC4E8F-BDFD-C9D6-ED70-4B9F0F4BC5FB}"/>
          </ac:spMkLst>
        </pc:spChg>
        <pc:spChg chg="mod">
          <ac:chgData name="Gerjan de Ruiter" userId="5d7c516b-9dcd-41a8-99d3-54425d29895b" providerId="ADAL" clId="{9C4A5151-2589-43A8-80BA-857352345B46}" dt="2023-09-20T07:38:05.933" v="4026" actId="313"/>
          <ac:spMkLst>
            <pc:docMk/>
            <pc:sldMk cId="3443725972" sldId="389"/>
            <ac:spMk id="4" creationId="{ADF927C4-D5AE-48DA-07CB-EBCEF361937F}"/>
          </ac:spMkLst>
        </pc:spChg>
        <pc:spChg chg="mod">
          <ac:chgData name="Gerjan de Ruiter" userId="5d7c516b-9dcd-41a8-99d3-54425d29895b" providerId="ADAL" clId="{9C4A5151-2589-43A8-80BA-857352345B46}" dt="2023-09-20T07:35:21.662" v="3622" actId="20577"/>
          <ac:spMkLst>
            <pc:docMk/>
            <pc:sldMk cId="3443725972" sldId="389"/>
            <ac:spMk id="5" creationId="{E07E9A59-33CA-2CD1-A121-196B72933C9F}"/>
          </ac:spMkLst>
        </pc:spChg>
        <pc:picChg chg="add mod">
          <ac:chgData name="Gerjan de Ruiter" userId="5d7c516b-9dcd-41a8-99d3-54425d29895b" providerId="ADAL" clId="{9C4A5151-2589-43A8-80BA-857352345B46}" dt="2023-09-20T07:40:15.068" v="4031" actId="1076"/>
          <ac:picMkLst>
            <pc:docMk/>
            <pc:sldMk cId="3443725972" sldId="389"/>
            <ac:picMk id="2050" creationId="{4CE549AA-89DC-302A-6592-6300061B924D}"/>
          </ac:picMkLst>
        </pc:picChg>
      </pc:sldChg>
      <pc:sldChg chg="delSp modSp add del mod modAnim modNotesTx">
        <pc:chgData name="Gerjan de Ruiter" userId="5d7c516b-9dcd-41a8-99d3-54425d29895b" providerId="ADAL" clId="{9C4A5151-2589-43A8-80BA-857352345B46}" dt="2023-09-20T07:49:53.547" v="4353" actId="47"/>
        <pc:sldMkLst>
          <pc:docMk/>
          <pc:sldMk cId="1825941059" sldId="390"/>
        </pc:sldMkLst>
        <pc:spChg chg="mod">
          <ac:chgData name="Gerjan de Ruiter" userId="5d7c516b-9dcd-41a8-99d3-54425d29895b" providerId="ADAL" clId="{9C4A5151-2589-43A8-80BA-857352345B46}" dt="2023-09-20T07:48:34.415" v="4306" actId="3626"/>
          <ac:spMkLst>
            <pc:docMk/>
            <pc:sldMk cId="1825941059" sldId="390"/>
            <ac:spMk id="6" creationId="{A31DEB30-523D-0247-06FA-0550BCA5EB35}"/>
          </ac:spMkLst>
        </pc:spChg>
        <pc:spChg chg="mod">
          <ac:chgData name="Gerjan de Ruiter" userId="5d7c516b-9dcd-41a8-99d3-54425d29895b" providerId="ADAL" clId="{9C4A5151-2589-43A8-80BA-857352345B46}" dt="2023-09-20T07:48:59.389" v="4342" actId="20577"/>
          <ac:spMkLst>
            <pc:docMk/>
            <pc:sldMk cId="1825941059" sldId="390"/>
            <ac:spMk id="7" creationId="{4B13E838-86E6-B8BD-4A09-195ABB515ACE}"/>
          </ac:spMkLst>
        </pc:spChg>
        <pc:spChg chg="del">
          <ac:chgData name="Gerjan de Ruiter" userId="5d7c516b-9dcd-41a8-99d3-54425d29895b" providerId="ADAL" clId="{9C4A5151-2589-43A8-80BA-857352345B46}" dt="2023-09-20T07:49:12.701" v="4346" actId="478"/>
          <ac:spMkLst>
            <pc:docMk/>
            <pc:sldMk cId="1825941059" sldId="390"/>
            <ac:spMk id="9" creationId="{615115C8-C353-3F17-57A8-6C3396EEF724}"/>
          </ac:spMkLst>
        </pc:spChg>
        <pc:picChg chg="mod">
          <ac:chgData name="Gerjan de Ruiter" userId="5d7c516b-9dcd-41a8-99d3-54425d29895b" providerId="ADAL" clId="{9C4A5151-2589-43A8-80BA-857352345B46}" dt="2023-09-20T07:49:28.813" v="4349" actId="1076"/>
          <ac:picMkLst>
            <pc:docMk/>
            <pc:sldMk cId="1825941059" sldId="390"/>
            <ac:picMk id="1026" creationId="{F8B5E7C9-9219-8310-0A96-E5B1ACC9921E}"/>
          </ac:picMkLst>
        </pc:picChg>
      </pc:sldChg>
      <pc:sldChg chg="addSp delSp modSp new del mod">
        <pc:chgData name="Gerjan de Ruiter" userId="5d7c516b-9dcd-41a8-99d3-54425d29895b" providerId="ADAL" clId="{9C4A5151-2589-43A8-80BA-857352345B46}" dt="2023-09-20T07:46:00.562" v="4114" actId="47"/>
        <pc:sldMkLst>
          <pc:docMk/>
          <pc:sldMk cId="3617319592" sldId="390"/>
        </pc:sldMkLst>
        <pc:spChg chg="del mod">
          <ac:chgData name="Gerjan de Ruiter" userId="5d7c516b-9dcd-41a8-99d3-54425d29895b" providerId="ADAL" clId="{9C4A5151-2589-43A8-80BA-857352345B46}" dt="2023-09-20T07:41:02.893" v="4034"/>
          <ac:spMkLst>
            <pc:docMk/>
            <pc:sldMk cId="3617319592" sldId="390"/>
            <ac:spMk id="3" creationId="{F3923721-1383-34D6-5E67-28E15C2BA461}"/>
          </ac:spMkLst>
        </pc:spChg>
        <pc:spChg chg="add del mod">
          <ac:chgData name="Gerjan de Ruiter" userId="5d7c516b-9dcd-41a8-99d3-54425d29895b" providerId="ADAL" clId="{9C4A5151-2589-43A8-80BA-857352345B46}" dt="2023-09-20T07:41:52.092" v="4041" actId="1032"/>
          <ac:spMkLst>
            <pc:docMk/>
            <pc:sldMk cId="3617319592" sldId="390"/>
            <ac:spMk id="4" creationId="{07675687-E05B-BA88-66B8-9FA6D52EA64D}"/>
          </ac:spMkLst>
        </pc:spChg>
        <pc:graphicFrameChg chg="add mod modGraphic">
          <ac:chgData name="Gerjan de Ruiter" userId="5d7c516b-9dcd-41a8-99d3-54425d29895b" providerId="ADAL" clId="{9C4A5151-2589-43A8-80BA-857352345B46}" dt="2023-09-20T07:45:59.415" v="4113"/>
          <ac:graphicFrameMkLst>
            <pc:docMk/>
            <pc:sldMk cId="3617319592" sldId="390"/>
            <ac:graphicFrameMk id="5" creationId="{2825EB2F-4678-DCA7-A29F-FE43D1D0EC79}"/>
          </ac:graphicFrameMkLst>
        </pc:graphicFrameChg>
        <pc:picChg chg="add del mod">
          <ac:chgData name="Gerjan de Ruiter" userId="5d7c516b-9dcd-41a8-99d3-54425d29895b" providerId="ADAL" clId="{9C4A5151-2589-43A8-80BA-857352345B46}" dt="2023-09-20T07:41:16.592" v="4040" actId="478"/>
          <ac:picMkLst>
            <pc:docMk/>
            <pc:sldMk cId="3617319592" sldId="390"/>
            <ac:picMk id="3074" creationId="{DBD1095B-438B-F626-CE0E-94F3E2CFE1E8}"/>
          </ac:picMkLst>
        </pc:picChg>
      </pc:sldChg>
      <pc:sldChg chg="modSp add mod modAnim">
        <pc:chgData name="Gerjan de Ruiter" userId="5d7c516b-9dcd-41a8-99d3-54425d29895b" providerId="ADAL" clId="{9C4A5151-2589-43A8-80BA-857352345B46}" dt="2023-09-20T07:50:04.256" v="4358" actId="20577"/>
        <pc:sldMkLst>
          <pc:docMk/>
          <pc:sldMk cId="79288672" sldId="391"/>
        </pc:sldMkLst>
        <pc:spChg chg="mod">
          <ac:chgData name="Gerjan de Ruiter" userId="5d7c516b-9dcd-41a8-99d3-54425d29895b" providerId="ADAL" clId="{9C4A5151-2589-43A8-80BA-857352345B46}" dt="2023-09-20T07:49:39.964" v="4351"/>
          <ac:spMkLst>
            <pc:docMk/>
            <pc:sldMk cId="79288672" sldId="391"/>
            <ac:spMk id="6" creationId="{A31DEB30-523D-0247-06FA-0550BCA5EB35}"/>
          </ac:spMkLst>
        </pc:spChg>
        <pc:spChg chg="mod">
          <ac:chgData name="Gerjan de Ruiter" userId="5d7c516b-9dcd-41a8-99d3-54425d29895b" providerId="ADAL" clId="{9C4A5151-2589-43A8-80BA-857352345B46}" dt="2023-09-20T07:50:04.256" v="4358" actId="20577"/>
          <ac:spMkLst>
            <pc:docMk/>
            <pc:sldMk cId="79288672" sldId="391"/>
            <ac:spMk id="7" creationId="{4B13E838-86E6-B8BD-4A09-195ABB515ACE}"/>
          </ac:spMkLst>
        </pc:spChg>
      </pc:sldChg>
      <pc:sldChg chg="modSp add del">
        <pc:chgData name="Gerjan de Ruiter" userId="5d7c516b-9dcd-41a8-99d3-54425d29895b" providerId="ADAL" clId="{9C4A5151-2589-43A8-80BA-857352345B46}" dt="2023-09-20T07:53:13.247" v="4788" actId="47"/>
        <pc:sldMkLst>
          <pc:docMk/>
          <pc:sldMk cId="3081239306" sldId="392"/>
        </pc:sldMkLst>
        <pc:spChg chg="mod">
          <ac:chgData name="Gerjan de Ruiter" userId="5d7c516b-9dcd-41a8-99d3-54425d29895b" providerId="ADAL" clId="{9C4A5151-2589-43A8-80BA-857352345B46}" dt="2023-09-20T07:52:02.289" v="4629" actId="12"/>
          <ac:spMkLst>
            <pc:docMk/>
            <pc:sldMk cId="3081239306" sldId="392"/>
            <ac:spMk id="7" creationId="{4B13E838-86E6-B8BD-4A09-195ABB515ACE}"/>
          </ac:spMkLst>
        </pc:spChg>
      </pc:sldChg>
      <pc:sldChg chg="addSp delSp modSp new mod modClrScheme modAnim chgLayout modNotesTx">
        <pc:chgData name="Gerjan de Ruiter" userId="5d7c516b-9dcd-41a8-99d3-54425d29895b" providerId="ADAL" clId="{9C4A5151-2589-43A8-80BA-857352345B46}" dt="2023-09-20T07:54:35.178" v="4862"/>
        <pc:sldMkLst>
          <pc:docMk/>
          <pc:sldMk cId="2863096593" sldId="393"/>
        </pc:sldMkLst>
        <pc:spChg chg="mod ord">
          <ac:chgData name="Gerjan de Ruiter" userId="5d7c516b-9dcd-41a8-99d3-54425d29895b" providerId="ADAL" clId="{9C4A5151-2589-43A8-80BA-857352345B46}" dt="2023-09-20T07:52:44.758" v="4718" actId="700"/>
          <ac:spMkLst>
            <pc:docMk/>
            <pc:sldMk cId="2863096593" sldId="393"/>
            <ac:spMk id="2" creationId="{7B7CD935-5635-7CA1-1D16-A81D897C320B}"/>
          </ac:spMkLst>
        </pc:spChg>
        <pc:spChg chg="del mod ord">
          <ac:chgData name="Gerjan de Ruiter" userId="5d7c516b-9dcd-41a8-99d3-54425d29895b" providerId="ADAL" clId="{9C4A5151-2589-43A8-80BA-857352345B46}" dt="2023-09-20T07:52:44.758" v="4718" actId="700"/>
          <ac:spMkLst>
            <pc:docMk/>
            <pc:sldMk cId="2863096593" sldId="393"/>
            <ac:spMk id="3" creationId="{D39F8D68-D2C1-81F2-F973-2FD0B5CE45F8}"/>
          </ac:spMkLst>
        </pc:spChg>
        <pc:spChg chg="del">
          <ac:chgData name="Gerjan de Ruiter" userId="5d7c516b-9dcd-41a8-99d3-54425d29895b" providerId="ADAL" clId="{9C4A5151-2589-43A8-80BA-857352345B46}" dt="2023-09-20T07:52:44.758" v="4718" actId="700"/>
          <ac:spMkLst>
            <pc:docMk/>
            <pc:sldMk cId="2863096593" sldId="393"/>
            <ac:spMk id="4" creationId="{491F605E-B99E-3714-DF6F-A17B61D4A2AB}"/>
          </ac:spMkLst>
        </pc:spChg>
        <pc:spChg chg="add mod ord">
          <ac:chgData name="Gerjan de Ruiter" userId="5d7c516b-9dcd-41a8-99d3-54425d29895b" providerId="ADAL" clId="{9C4A5151-2589-43A8-80BA-857352345B46}" dt="2023-09-20T07:54:29.887" v="4861" actId="20577"/>
          <ac:spMkLst>
            <pc:docMk/>
            <pc:sldMk cId="2863096593" sldId="393"/>
            <ac:spMk id="5" creationId="{532A3454-2987-8623-C5EA-71D73B599A70}"/>
          </ac:spMkLst>
        </pc:spChg>
      </pc:sldChg>
      <pc:sldChg chg="new del">
        <pc:chgData name="Gerjan de Ruiter" userId="5d7c516b-9dcd-41a8-99d3-54425d29895b" providerId="ADAL" clId="{9C4A5151-2589-43A8-80BA-857352345B46}" dt="2023-09-20T09:15:45.582" v="5090" actId="47"/>
        <pc:sldMkLst>
          <pc:docMk/>
          <pc:sldMk cId="2883852873" sldId="394"/>
        </pc:sldMkLst>
      </pc:sldChg>
      <pc:sldChg chg="modSp new mod modAnim modNotesTx">
        <pc:chgData name="Gerjan de Ruiter" userId="5d7c516b-9dcd-41a8-99d3-54425d29895b" providerId="ADAL" clId="{9C4A5151-2589-43A8-80BA-857352345B46}" dt="2023-09-20T09:16:26.210" v="5314" actId="20577"/>
        <pc:sldMkLst>
          <pc:docMk/>
          <pc:sldMk cId="1076897454" sldId="395"/>
        </pc:sldMkLst>
        <pc:spChg chg="mod">
          <ac:chgData name="Gerjan de Ruiter" userId="5d7c516b-9dcd-41a8-99d3-54425d29895b" providerId="ADAL" clId="{9C4A5151-2589-43A8-80BA-857352345B46}" dt="2023-09-20T09:15:37.669" v="5088" actId="20577"/>
          <ac:spMkLst>
            <pc:docMk/>
            <pc:sldMk cId="1076897454" sldId="395"/>
            <ac:spMk id="2" creationId="{1A514130-AFD9-D006-F06C-D83C8BB4AAFF}"/>
          </ac:spMkLst>
        </pc:spChg>
        <pc:spChg chg="mod">
          <ac:chgData name="Gerjan de Ruiter" userId="5d7c516b-9dcd-41a8-99d3-54425d29895b" providerId="ADAL" clId="{9C4A5151-2589-43A8-80BA-857352345B46}" dt="2023-09-20T09:14:45.495" v="4938" actId="20577"/>
          <ac:spMkLst>
            <pc:docMk/>
            <pc:sldMk cId="1076897454" sldId="395"/>
            <ac:spMk id="3" creationId="{2811B1D7-F0D3-F4CE-6901-9D55EC692577}"/>
          </ac:spMkLst>
        </pc:spChg>
      </pc:sldChg>
      <pc:sldChg chg="addSp delSp modSp new del mod chgLayout">
        <pc:chgData name="Gerjan de Ruiter" userId="5d7c516b-9dcd-41a8-99d3-54425d29895b" providerId="ADAL" clId="{9C4A5151-2589-43A8-80BA-857352345B46}" dt="2023-09-20T09:21:34.619" v="5356" actId="680"/>
        <pc:sldMkLst>
          <pc:docMk/>
          <pc:sldMk cId="1050249164" sldId="396"/>
        </pc:sldMkLst>
        <pc:spChg chg="add del">
          <ac:chgData name="Gerjan de Ruiter" userId="5d7c516b-9dcd-41a8-99d3-54425d29895b" providerId="ADAL" clId="{9C4A5151-2589-43A8-80BA-857352345B46}" dt="2023-09-20T09:21:33.897" v="5355" actId="6264"/>
          <ac:spMkLst>
            <pc:docMk/>
            <pc:sldMk cId="1050249164" sldId="396"/>
            <ac:spMk id="2" creationId="{C68C4095-F50A-EA88-B610-1B5CC26C46CD}"/>
          </ac:spMkLst>
        </pc:spChg>
        <pc:spChg chg="add del">
          <ac:chgData name="Gerjan de Ruiter" userId="5d7c516b-9dcd-41a8-99d3-54425d29895b" providerId="ADAL" clId="{9C4A5151-2589-43A8-80BA-857352345B46}" dt="2023-09-20T09:21:33.897" v="5355" actId="6264"/>
          <ac:spMkLst>
            <pc:docMk/>
            <pc:sldMk cId="1050249164" sldId="396"/>
            <ac:spMk id="3" creationId="{02702177-603C-6860-2060-6D73645AC9F7}"/>
          </ac:spMkLst>
        </pc:spChg>
        <pc:spChg chg="add del mod ord">
          <ac:chgData name="Gerjan de Ruiter" userId="5d7c516b-9dcd-41a8-99d3-54425d29895b" providerId="ADAL" clId="{9C4A5151-2589-43A8-80BA-857352345B46}" dt="2023-09-20T09:21:33.897" v="5355" actId="6264"/>
          <ac:spMkLst>
            <pc:docMk/>
            <pc:sldMk cId="1050249164" sldId="396"/>
            <ac:spMk id="4" creationId="{9BC18BF9-4C1C-8160-78DE-8D86EBB3CB52}"/>
          </ac:spMkLst>
        </pc:spChg>
        <pc:spChg chg="add del mod ord">
          <ac:chgData name="Gerjan de Ruiter" userId="5d7c516b-9dcd-41a8-99d3-54425d29895b" providerId="ADAL" clId="{9C4A5151-2589-43A8-80BA-857352345B46}" dt="2023-09-20T09:21:33.897" v="5355" actId="6264"/>
          <ac:spMkLst>
            <pc:docMk/>
            <pc:sldMk cId="1050249164" sldId="396"/>
            <ac:spMk id="5" creationId="{0509F61D-CC9B-F472-2F2A-D3AEE72E7BB6}"/>
          </ac:spMkLst>
        </pc:spChg>
      </pc:sldChg>
      <pc:sldChg chg="modSp new mod">
        <pc:chgData name="Gerjan de Ruiter" userId="5d7c516b-9dcd-41a8-99d3-54425d29895b" providerId="ADAL" clId="{9C4A5151-2589-43A8-80BA-857352345B46}" dt="2023-09-20T09:23:35.989" v="5595" actId="114"/>
        <pc:sldMkLst>
          <pc:docMk/>
          <pc:sldMk cId="2056204444" sldId="396"/>
        </pc:sldMkLst>
        <pc:spChg chg="mod">
          <ac:chgData name="Gerjan de Ruiter" userId="5d7c516b-9dcd-41a8-99d3-54425d29895b" providerId="ADAL" clId="{9C4A5151-2589-43A8-80BA-857352345B46}" dt="2023-09-20T09:23:35.989" v="5595" actId="114"/>
          <ac:spMkLst>
            <pc:docMk/>
            <pc:sldMk cId="2056204444" sldId="396"/>
            <ac:spMk id="3" creationId="{47FB9A06-4C8C-CDAF-1A1A-9C04B06BDA03}"/>
          </ac:spMkLst>
        </pc:spChg>
      </pc:sldChg>
      <pc:sldChg chg="addSp delSp modSp new add del mod modMedia modClrScheme delAnim modAnim chgLayout modNotesTx">
        <pc:chgData name="Gerjan de Ruiter" userId="5d7c516b-9dcd-41a8-99d3-54425d29895b" providerId="ADAL" clId="{9C4A5151-2589-43A8-80BA-857352345B46}" dt="2023-09-20T11:24:58.702" v="9091" actId="1076"/>
        <pc:sldMkLst>
          <pc:docMk/>
          <pc:sldMk cId="340270152" sldId="397"/>
        </pc:sldMkLst>
        <pc:spChg chg="del mod ord">
          <ac:chgData name="Gerjan de Ruiter" userId="5d7c516b-9dcd-41a8-99d3-54425d29895b" providerId="ADAL" clId="{9C4A5151-2589-43A8-80BA-857352345B46}" dt="2023-09-20T09:24:39.362" v="5599" actId="700"/>
          <ac:spMkLst>
            <pc:docMk/>
            <pc:sldMk cId="340270152" sldId="397"/>
            <ac:spMk id="2" creationId="{C61228B6-E58D-7DF9-9206-3418E24FC8B1}"/>
          </ac:spMkLst>
        </pc:spChg>
        <pc:spChg chg="del mod ord">
          <ac:chgData name="Gerjan de Ruiter" userId="5d7c516b-9dcd-41a8-99d3-54425d29895b" providerId="ADAL" clId="{9C4A5151-2589-43A8-80BA-857352345B46}" dt="2023-09-20T09:24:39.362" v="5599" actId="700"/>
          <ac:spMkLst>
            <pc:docMk/>
            <pc:sldMk cId="340270152" sldId="397"/>
            <ac:spMk id="3" creationId="{338E88D8-FF23-E233-DE66-FD8978DD97F3}"/>
          </ac:spMkLst>
        </pc:spChg>
        <pc:spChg chg="add del mod ord">
          <ac:chgData name="Gerjan de Ruiter" userId="5d7c516b-9dcd-41a8-99d3-54425d29895b" providerId="ADAL" clId="{9C4A5151-2589-43A8-80BA-857352345B46}" dt="2023-09-20T09:24:44.125" v="5600" actId="700"/>
          <ac:spMkLst>
            <pc:docMk/>
            <pc:sldMk cId="340270152" sldId="397"/>
            <ac:spMk id="4" creationId="{48008DEA-509C-097D-4FC6-6411A2EB7C02}"/>
          </ac:spMkLst>
        </pc:spChg>
        <pc:spChg chg="add del mod ord">
          <ac:chgData name="Gerjan de Ruiter" userId="5d7c516b-9dcd-41a8-99d3-54425d29895b" providerId="ADAL" clId="{9C4A5151-2589-43A8-80BA-857352345B46}" dt="2023-09-20T09:24:44.125" v="5600" actId="700"/>
          <ac:spMkLst>
            <pc:docMk/>
            <pc:sldMk cId="340270152" sldId="397"/>
            <ac:spMk id="5" creationId="{3BB9A64E-D867-A6EE-007B-47244B8E5508}"/>
          </ac:spMkLst>
        </pc:spChg>
        <pc:spChg chg="add del mod ord">
          <ac:chgData name="Gerjan de Ruiter" userId="5d7c516b-9dcd-41a8-99d3-54425d29895b" providerId="ADAL" clId="{9C4A5151-2589-43A8-80BA-857352345B46}" dt="2023-09-20T09:24:44.125" v="5600" actId="700"/>
          <ac:spMkLst>
            <pc:docMk/>
            <pc:sldMk cId="340270152" sldId="397"/>
            <ac:spMk id="6" creationId="{F4E8E43E-D961-BD29-51B1-E0BADD300FFF}"/>
          </ac:spMkLst>
        </pc:spChg>
        <pc:spChg chg="add del mod ord">
          <ac:chgData name="Gerjan de Ruiter" userId="5d7c516b-9dcd-41a8-99d3-54425d29895b" providerId="ADAL" clId="{9C4A5151-2589-43A8-80BA-857352345B46}" dt="2023-09-20T09:24:44.125" v="5600" actId="700"/>
          <ac:spMkLst>
            <pc:docMk/>
            <pc:sldMk cId="340270152" sldId="397"/>
            <ac:spMk id="7" creationId="{E15CA51A-835E-6C6F-2B9C-3DD548D3FB3C}"/>
          </ac:spMkLst>
        </pc:spChg>
        <pc:spChg chg="add mod ord">
          <ac:chgData name="Gerjan de Ruiter" userId="5d7c516b-9dcd-41a8-99d3-54425d29895b" providerId="ADAL" clId="{9C4A5151-2589-43A8-80BA-857352345B46}" dt="2023-09-20T09:27:32.922" v="5977" actId="26606"/>
          <ac:spMkLst>
            <pc:docMk/>
            <pc:sldMk cId="340270152" sldId="397"/>
            <ac:spMk id="8" creationId="{9848EF1B-DE42-06AC-15BB-FB21BB990F1B}"/>
          </ac:spMkLst>
        </pc:spChg>
        <pc:spChg chg="add mod ord">
          <ac:chgData name="Gerjan de Ruiter" userId="5d7c516b-9dcd-41a8-99d3-54425d29895b" providerId="ADAL" clId="{9C4A5151-2589-43A8-80BA-857352345B46}" dt="2023-09-20T09:40:41.574" v="6118" actId="113"/>
          <ac:spMkLst>
            <pc:docMk/>
            <pc:sldMk cId="340270152" sldId="397"/>
            <ac:spMk id="9" creationId="{FB95D8D3-532D-067A-3B27-F3B53DCC90DE}"/>
          </ac:spMkLst>
        </pc:spChg>
        <pc:spChg chg="add del mod ord">
          <ac:chgData name="Gerjan de Ruiter" userId="5d7c516b-9dcd-41a8-99d3-54425d29895b" providerId="ADAL" clId="{9C4A5151-2589-43A8-80BA-857352345B46}" dt="2023-09-20T09:27:32.922" v="5977" actId="26606"/>
          <ac:spMkLst>
            <pc:docMk/>
            <pc:sldMk cId="340270152" sldId="397"/>
            <ac:spMk id="10" creationId="{3C2076A2-6C91-B673-5D4D-3219CEFB5442}"/>
          </ac:spMkLst>
        </pc:spChg>
        <pc:spChg chg="add del mod ord">
          <ac:chgData name="Gerjan de Ruiter" userId="5d7c516b-9dcd-41a8-99d3-54425d29895b" providerId="ADAL" clId="{9C4A5151-2589-43A8-80BA-857352345B46}" dt="2023-09-20T09:27:32.922" v="5977" actId="26606"/>
          <ac:spMkLst>
            <pc:docMk/>
            <pc:sldMk cId="340270152" sldId="397"/>
            <ac:spMk id="11" creationId="{B3F5587E-2FB5-9B97-095D-0ECEB6CD62D6}"/>
          </ac:spMkLst>
        </pc:spChg>
        <pc:spChg chg="add del mod ord">
          <ac:chgData name="Gerjan de Ruiter" userId="5d7c516b-9dcd-41a8-99d3-54425d29895b" providerId="ADAL" clId="{9C4A5151-2589-43A8-80BA-857352345B46}" dt="2023-09-20T09:27:32.922" v="5977" actId="26606"/>
          <ac:spMkLst>
            <pc:docMk/>
            <pc:sldMk cId="340270152" sldId="397"/>
            <ac:spMk id="12" creationId="{2B9FB149-995B-C236-8BC7-07947BCA2F82}"/>
          </ac:spMkLst>
        </pc:spChg>
        <pc:spChg chg="add del mod">
          <ac:chgData name="Gerjan de Ruiter" userId="5d7c516b-9dcd-41a8-99d3-54425d29895b" providerId="ADAL" clId="{9C4A5151-2589-43A8-80BA-857352345B46}" dt="2023-09-20T09:27:32.898" v="5976" actId="26606"/>
          <ac:spMkLst>
            <pc:docMk/>
            <pc:sldMk cId="340270152" sldId="397"/>
            <ac:spMk id="18" creationId="{D26D2767-9849-D03B-4C87-18EC3DF4EDDB}"/>
          </ac:spMkLst>
        </pc:spChg>
        <pc:spChg chg="add mod">
          <ac:chgData name="Gerjan de Ruiter" userId="5d7c516b-9dcd-41a8-99d3-54425d29895b" providerId="ADAL" clId="{9C4A5151-2589-43A8-80BA-857352345B46}" dt="2023-09-20T09:27:32.922" v="5977" actId="26606"/>
          <ac:spMkLst>
            <pc:docMk/>
            <pc:sldMk cId="340270152" sldId="397"/>
            <ac:spMk id="21" creationId="{6E966295-20C4-056E-6CA1-342D37A2A739}"/>
          </ac:spMkLst>
        </pc:spChg>
        <pc:picChg chg="add del mod">
          <ac:chgData name="Gerjan de Ruiter" userId="5d7c516b-9dcd-41a8-99d3-54425d29895b" providerId="ADAL" clId="{9C4A5151-2589-43A8-80BA-857352345B46}" dt="2023-09-20T09:27:32.898" v="5976" actId="26606"/>
          <ac:picMkLst>
            <pc:docMk/>
            <pc:sldMk cId="340270152" sldId="397"/>
            <ac:picMk id="14" creationId="{158F81E6-3441-D05A-DB62-1E0430BB1644}"/>
          </ac:picMkLst>
        </pc:picChg>
        <pc:picChg chg="add mod">
          <ac:chgData name="Gerjan de Ruiter" userId="5d7c516b-9dcd-41a8-99d3-54425d29895b" providerId="ADAL" clId="{9C4A5151-2589-43A8-80BA-857352345B46}" dt="2023-09-20T11:24:58.702" v="9091" actId="1076"/>
          <ac:picMkLst>
            <pc:docMk/>
            <pc:sldMk cId="340270152" sldId="397"/>
            <ac:picMk id="20" creationId="{3DDD14F0-24F1-6A33-0F96-2A2286BE0915}"/>
          </ac:picMkLst>
        </pc:picChg>
      </pc:sldChg>
      <pc:sldChg chg="new del">
        <pc:chgData name="Gerjan de Ruiter" userId="5d7c516b-9dcd-41a8-99d3-54425d29895b" providerId="ADAL" clId="{9C4A5151-2589-43A8-80BA-857352345B46}" dt="2023-09-20T09:24:31.920" v="5597" actId="47"/>
        <pc:sldMkLst>
          <pc:docMk/>
          <pc:sldMk cId="3639220113" sldId="397"/>
        </pc:sldMkLst>
      </pc:sldChg>
      <pc:sldChg chg="delSp modSp new mod modClrScheme chgLayout">
        <pc:chgData name="Gerjan de Ruiter" userId="5d7c516b-9dcd-41a8-99d3-54425d29895b" providerId="ADAL" clId="{9C4A5151-2589-43A8-80BA-857352345B46}" dt="2023-09-20T09:47:54.895" v="6437" actId="26606"/>
        <pc:sldMkLst>
          <pc:docMk/>
          <pc:sldMk cId="3878170706" sldId="398"/>
        </pc:sldMkLst>
        <pc:spChg chg="mod ord">
          <ac:chgData name="Gerjan de Ruiter" userId="5d7c516b-9dcd-41a8-99d3-54425d29895b" providerId="ADAL" clId="{9C4A5151-2589-43A8-80BA-857352345B46}" dt="2023-09-20T09:47:54.895" v="6437" actId="26606"/>
          <ac:spMkLst>
            <pc:docMk/>
            <pc:sldMk cId="3878170706" sldId="398"/>
            <ac:spMk id="2" creationId="{31D2231E-C715-8243-18EF-2E6DB0086499}"/>
          </ac:spMkLst>
        </pc:spChg>
        <pc:spChg chg="mod">
          <ac:chgData name="Gerjan de Ruiter" userId="5d7c516b-9dcd-41a8-99d3-54425d29895b" providerId="ADAL" clId="{9C4A5151-2589-43A8-80BA-857352345B46}" dt="2023-09-20T09:47:54.895" v="6437" actId="26606"/>
          <ac:spMkLst>
            <pc:docMk/>
            <pc:sldMk cId="3878170706" sldId="398"/>
            <ac:spMk id="3" creationId="{82EBFD3A-9994-763E-C376-4F3284E2D5BF}"/>
          </ac:spMkLst>
        </pc:spChg>
        <pc:spChg chg="del">
          <ac:chgData name="Gerjan de Ruiter" userId="5d7c516b-9dcd-41a8-99d3-54425d29895b" providerId="ADAL" clId="{9C4A5151-2589-43A8-80BA-857352345B46}" dt="2023-09-20T09:47:54.895" v="6437" actId="26606"/>
          <ac:spMkLst>
            <pc:docMk/>
            <pc:sldMk cId="3878170706" sldId="398"/>
            <ac:spMk id="4" creationId="{9113FA42-BDB6-D53F-5D0A-1811E8C11F9A}"/>
          </ac:spMkLst>
        </pc:spChg>
        <pc:spChg chg="del">
          <ac:chgData name="Gerjan de Ruiter" userId="5d7c516b-9dcd-41a8-99d3-54425d29895b" providerId="ADAL" clId="{9C4A5151-2589-43A8-80BA-857352345B46}" dt="2023-09-20T09:47:54.895" v="6437" actId="26606"/>
          <ac:spMkLst>
            <pc:docMk/>
            <pc:sldMk cId="3878170706" sldId="398"/>
            <ac:spMk id="5" creationId="{312C8744-0EA8-4C6B-588A-0561215DE1B0}"/>
          </ac:spMkLst>
        </pc:spChg>
      </pc:sldChg>
      <pc:sldChg chg="addSp delSp modSp new mod modClrScheme chgLayout">
        <pc:chgData name="Gerjan de Ruiter" userId="5d7c516b-9dcd-41a8-99d3-54425d29895b" providerId="ADAL" clId="{9C4A5151-2589-43A8-80BA-857352345B46}" dt="2023-09-20T09:48:43.123" v="6539" actId="20577"/>
        <pc:sldMkLst>
          <pc:docMk/>
          <pc:sldMk cId="3615456858" sldId="399"/>
        </pc:sldMkLst>
        <pc:spChg chg="del mod ord">
          <ac:chgData name="Gerjan de Ruiter" userId="5d7c516b-9dcd-41a8-99d3-54425d29895b" providerId="ADAL" clId="{9C4A5151-2589-43A8-80BA-857352345B46}" dt="2023-09-20T09:48:24.715" v="6439" actId="700"/>
          <ac:spMkLst>
            <pc:docMk/>
            <pc:sldMk cId="3615456858" sldId="399"/>
            <ac:spMk id="2" creationId="{36D3552D-47AF-A2AB-5CC1-3C7B0547FB9C}"/>
          </ac:spMkLst>
        </pc:spChg>
        <pc:spChg chg="del mod ord">
          <ac:chgData name="Gerjan de Ruiter" userId="5d7c516b-9dcd-41a8-99d3-54425d29895b" providerId="ADAL" clId="{9C4A5151-2589-43A8-80BA-857352345B46}" dt="2023-09-20T09:48:24.715" v="6439" actId="700"/>
          <ac:spMkLst>
            <pc:docMk/>
            <pc:sldMk cId="3615456858" sldId="399"/>
            <ac:spMk id="3" creationId="{006AE219-6688-B8FB-CAC8-1B31402EA081}"/>
          </ac:spMkLst>
        </pc:spChg>
        <pc:spChg chg="add mod ord">
          <ac:chgData name="Gerjan de Ruiter" userId="5d7c516b-9dcd-41a8-99d3-54425d29895b" providerId="ADAL" clId="{9C4A5151-2589-43A8-80BA-857352345B46}" dt="2023-09-20T09:48:24.715" v="6439" actId="700"/>
          <ac:spMkLst>
            <pc:docMk/>
            <pc:sldMk cId="3615456858" sldId="399"/>
            <ac:spMk id="4" creationId="{2A024425-988A-EAFF-3E6A-E81E329936BF}"/>
          </ac:spMkLst>
        </pc:spChg>
        <pc:spChg chg="add mod ord">
          <ac:chgData name="Gerjan de Ruiter" userId="5d7c516b-9dcd-41a8-99d3-54425d29895b" providerId="ADAL" clId="{9C4A5151-2589-43A8-80BA-857352345B46}" dt="2023-09-20T09:48:43.123" v="6539" actId="20577"/>
          <ac:spMkLst>
            <pc:docMk/>
            <pc:sldMk cId="3615456858" sldId="399"/>
            <ac:spMk id="5" creationId="{4EC55DCE-7D86-50F9-1BB8-E3A809A59FB8}"/>
          </ac:spMkLst>
        </pc:spChg>
      </pc:sldChg>
      <pc:sldChg chg="modSp new mod ord modNotesTx">
        <pc:chgData name="Gerjan de Ruiter" userId="5d7c516b-9dcd-41a8-99d3-54425d29895b" providerId="ADAL" clId="{9C4A5151-2589-43A8-80BA-857352345B46}" dt="2023-09-20T09:55:00.290" v="7125" actId="20577"/>
        <pc:sldMkLst>
          <pc:docMk/>
          <pc:sldMk cId="261564108" sldId="400"/>
        </pc:sldMkLst>
        <pc:spChg chg="mod">
          <ac:chgData name="Gerjan de Ruiter" userId="5d7c516b-9dcd-41a8-99d3-54425d29895b" providerId="ADAL" clId="{9C4A5151-2589-43A8-80BA-857352345B46}" dt="2023-09-20T09:52:45.595" v="6949" actId="20577"/>
          <ac:spMkLst>
            <pc:docMk/>
            <pc:sldMk cId="261564108" sldId="400"/>
            <ac:spMk id="3" creationId="{1C6B91F8-1BEC-5C4D-9BB5-8442CD5E53FB}"/>
          </ac:spMkLst>
        </pc:spChg>
      </pc:sldChg>
      <pc:sldChg chg="addSp delSp modSp new mod modClrScheme chgLayout">
        <pc:chgData name="Gerjan de Ruiter" userId="5d7c516b-9dcd-41a8-99d3-54425d29895b" providerId="ADAL" clId="{9C4A5151-2589-43A8-80BA-857352345B46}" dt="2023-09-20T11:21:03.095" v="9084" actId="20577"/>
        <pc:sldMkLst>
          <pc:docMk/>
          <pc:sldMk cId="4050577887" sldId="401"/>
        </pc:sldMkLst>
        <pc:spChg chg="mod">
          <ac:chgData name="Gerjan de Ruiter" userId="5d7c516b-9dcd-41a8-99d3-54425d29895b" providerId="ADAL" clId="{9C4A5151-2589-43A8-80BA-857352345B46}" dt="2023-09-20T09:50:27.945" v="6624" actId="26606"/>
          <ac:spMkLst>
            <pc:docMk/>
            <pc:sldMk cId="4050577887" sldId="401"/>
            <ac:spMk id="2" creationId="{59CAA20D-92D5-897A-4F40-D128053045E9}"/>
          </ac:spMkLst>
        </pc:spChg>
        <pc:spChg chg="del mod">
          <ac:chgData name="Gerjan de Ruiter" userId="5d7c516b-9dcd-41a8-99d3-54425d29895b" providerId="ADAL" clId="{9C4A5151-2589-43A8-80BA-857352345B46}" dt="2023-09-20T09:50:27.945" v="6624" actId="26606"/>
          <ac:spMkLst>
            <pc:docMk/>
            <pc:sldMk cId="4050577887" sldId="401"/>
            <ac:spMk id="3" creationId="{54A8AC92-0F8A-DEEB-EB2A-8C11A1931772}"/>
          </ac:spMkLst>
        </pc:spChg>
        <pc:spChg chg="del mod">
          <ac:chgData name="Gerjan de Ruiter" userId="5d7c516b-9dcd-41a8-99d3-54425d29895b" providerId="ADAL" clId="{9C4A5151-2589-43A8-80BA-857352345B46}" dt="2023-09-20T09:50:27.945" v="6624" actId="26606"/>
          <ac:spMkLst>
            <pc:docMk/>
            <pc:sldMk cId="4050577887" sldId="401"/>
            <ac:spMk id="4" creationId="{48D0CFEA-F6F1-79AF-5177-91AAF18B2BAD}"/>
          </ac:spMkLst>
        </pc:spChg>
        <pc:spChg chg="del">
          <ac:chgData name="Gerjan de Ruiter" userId="5d7c516b-9dcd-41a8-99d3-54425d29895b" providerId="ADAL" clId="{9C4A5151-2589-43A8-80BA-857352345B46}" dt="2023-09-20T09:50:27.945" v="6624" actId="26606"/>
          <ac:spMkLst>
            <pc:docMk/>
            <pc:sldMk cId="4050577887" sldId="401"/>
            <ac:spMk id="5" creationId="{C5BCB337-A473-74F0-6C32-18F99CCCADFE}"/>
          </ac:spMkLst>
        </pc:spChg>
        <pc:graphicFrameChg chg="add mod modGraphic">
          <ac:chgData name="Gerjan de Ruiter" userId="5d7c516b-9dcd-41a8-99d3-54425d29895b" providerId="ADAL" clId="{9C4A5151-2589-43A8-80BA-857352345B46}" dt="2023-09-20T11:21:03.095" v="9084" actId="20577"/>
          <ac:graphicFrameMkLst>
            <pc:docMk/>
            <pc:sldMk cId="4050577887" sldId="401"/>
            <ac:graphicFrameMk id="7" creationId="{BBED5FC5-D6FF-DC02-59A5-18056696EFBB}"/>
          </ac:graphicFrameMkLst>
        </pc:graphicFrameChg>
      </pc:sldChg>
      <pc:sldChg chg="modSp add mod modAnim">
        <pc:chgData name="Gerjan de Ruiter" userId="5d7c516b-9dcd-41a8-99d3-54425d29895b" providerId="ADAL" clId="{9C4A5151-2589-43A8-80BA-857352345B46}" dt="2023-09-20T10:05:17.730" v="7381"/>
        <pc:sldMkLst>
          <pc:docMk/>
          <pc:sldMk cId="3241728794" sldId="402"/>
        </pc:sldMkLst>
        <pc:spChg chg="mod">
          <ac:chgData name="Gerjan de Ruiter" userId="5d7c516b-9dcd-41a8-99d3-54425d29895b" providerId="ADAL" clId="{9C4A5151-2589-43A8-80BA-857352345B46}" dt="2023-09-20T10:04:12.575" v="7141" actId="20577"/>
          <ac:spMkLst>
            <pc:docMk/>
            <pc:sldMk cId="3241728794" sldId="402"/>
            <ac:spMk id="8" creationId="{9848EF1B-DE42-06AC-15BB-FB21BB990F1B}"/>
          </ac:spMkLst>
        </pc:spChg>
        <pc:spChg chg="mod">
          <ac:chgData name="Gerjan de Ruiter" userId="5d7c516b-9dcd-41a8-99d3-54425d29895b" providerId="ADAL" clId="{9C4A5151-2589-43A8-80BA-857352345B46}" dt="2023-09-20T10:05:13.257" v="7380" actId="403"/>
          <ac:spMkLst>
            <pc:docMk/>
            <pc:sldMk cId="3241728794" sldId="402"/>
            <ac:spMk id="9" creationId="{FB95D8D3-532D-067A-3B27-F3B53DCC90DE}"/>
          </ac:spMkLst>
        </pc:spChg>
      </pc:sldChg>
      <pc:sldChg chg="modSp new mod modAnim modNotesTx">
        <pc:chgData name="Gerjan de Ruiter" userId="5d7c516b-9dcd-41a8-99d3-54425d29895b" providerId="ADAL" clId="{9C4A5151-2589-43A8-80BA-857352345B46}" dt="2023-09-20T10:47:29.478" v="8109" actId="20577"/>
        <pc:sldMkLst>
          <pc:docMk/>
          <pc:sldMk cId="2812506413" sldId="403"/>
        </pc:sldMkLst>
        <pc:spChg chg="mod">
          <ac:chgData name="Gerjan de Ruiter" userId="5d7c516b-9dcd-41a8-99d3-54425d29895b" providerId="ADAL" clId="{9C4A5151-2589-43A8-80BA-857352345B46}" dt="2023-09-20T10:06:12.440" v="7406" actId="20577"/>
          <ac:spMkLst>
            <pc:docMk/>
            <pc:sldMk cId="2812506413" sldId="403"/>
            <ac:spMk id="2" creationId="{F915206B-3F27-207B-9DAE-E9F7FC5242F9}"/>
          </ac:spMkLst>
        </pc:spChg>
        <pc:spChg chg="mod">
          <ac:chgData name="Gerjan de Ruiter" userId="5d7c516b-9dcd-41a8-99d3-54425d29895b" providerId="ADAL" clId="{9C4A5151-2589-43A8-80BA-857352345B46}" dt="2023-09-20T10:46:58.293" v="7973" actId="113"/>
          <ac:spMkLst>
            <pc:docMk/>
            <pc:sldMk cId="2812506413" sldId="403"/>
            <ac:spMk id="3" creationId="{75E2D70D-698C-7AAE-F1DF-CC87FF2EC38A}"/>
          </ac:spMkLst>
        </pc:spChg>
        <pc:spChg chg="mod">
          <ac:chgData name="Gerjan de Ruiter" userId="5d7c516b-9dcd-41a8-99d3-54425d29895b" providerId="ADAL" clId="{9C4A5151-2589-43A8-80BA-857352345B46}" dt="2023-09-20T10:46:53.849" v="7969" actId="113"/>
          <ac:spMkLst>
            <pc:docMk/>
            <pc:sldMk cId="2812506413" sldId="403"/>
            <ac:spMk id="4" creationId="{2E4450B9-426E-42AD-7201-F0FE217238F5}"/>
          </ac:spMkLst>
        </pc:spChg>
      </pc:sldChg>
      <pc:sldChg chg="modSp new mod modAnim">
        <pc:chgData name="Gerjan de Ruiter" userId="5d7c516b-9dcd-41a8-99d3-54425d29895b" providerId="ADAL" clId="{9C4A5151-2589-43A8-80BA-857352345B46}" dt="2023-09-20T10:52:01.750" v="9077"/>
        <pc:sldMkLst>
          <pc:docMk/>
          <pc:sldMk cId="1925161508" sldId="404"/>
        </pc:sldMkLst>
        <pc:spChg chg="mod">
          <ac:chgData name="Gerjan de Ruiter" userId="5d7c516b-9dcd-41a8-99d3-54425d29895b" providerId="ADAL" clId="{9C4A5151-2589-43A8-80BA-857352345B46}" dt="2023-09-20T10:48:18.914" v="8185" actId="20577"/>
          <ac:spMkLst>
            <pc:docMk/>
            <pc:sldMk cId="1925161508" sldId="404"/>
            <ac:spMk id="2" creationId="{65CB1560-24EE-2219-F213-5F56F1242F3D}"/>
          </ac:spMkLst>
        </pc:spChg>
        <pc:spChg chg="mod">
          <ac:chgData name="Gerjan de Ruiter" userId="5d7c516b-9dcd-41a8-99d3-54425d29895b" providerId="ADAL" clId="{9C4A5151-2589-43A8-80BA-857352345B46}" dt="2023-09-20T10:49:22.389" v="8471" actId="20577"/>
          <ac:spMkLst>
            <pc:docMk/>
            <pc:sldMk cId="1925161508" sldId="404"/>
            <ac:spMk id="3" creationId="{CCC88AE1-0D7C-47E9-8A37-074DAE9E4A77}"/>
          </ac:spMkLst>
        </pc:spChg>
        <pc:spChg chg="mod">
          <ac:chgData name="Gerjan de Ruiter" userId="5d7c516b-9dcd-41a8-99d3-54425d29895b" providerId="ADAL" clId="{9C4A5151-2589-43A8-80BA-857352345B46}" dt="2023-09-20T10:51:51.351" v="9075" actId="12"/>
          <ac:spMkLst>
            <pc:docMk/>
            <pc:sldMk cId="1925161508" sldId="404"/>
            <ac:spMk id="4" creationId="{B4DACF84-BCA4-8FB8-E4D2-0AE201646442}"/>
          </ac:spMkLst>
        </pc:spChg>
      </pc:sldChg>
      <pc:sldChg chg="addSp delSp modSp new mod modClrScheme chgLayout">
        <pc:chgData name="Gerjan de Ruiter" userId="5d7c516b-9dcd-41a8-99d3-54425d29895b" providerId="ADAL" clId="{9C4A5151-2589-43A8-80BA-857352345B46}" dt="2023-09-20T11:38:20.658" v="9112" actId="1076"/>
        <pc:sldMkLst>
          <pc:docMk/>
          <pc:sldMk cId="436048403" sldId="405"/>
        </pc:sldMkLst>
        <pc:spChg chg="del mod ord">
          <ac:chgData name="Gerjan de Ruiter" userId="5d7c516b-9dcd-41a8-99d3-54425d29895b" providerId="ADAL" clId="{9C4A5151-2589-43A8-80BA-857352345B46}" dt="2023-09-20T11:33:10.612" v="9093" actId="700"/>
          <ac:spMkLst>
            <pc:docMk/>
            <pc:sldMk cId="436048403" sldId="405"/>
            <ac:spMk id="2" creationId="{E97D9096-A9F3-FB89-3924-53F2D511C3AF}"/>
          </ac:spMkLst>
        </pc:spChg>
        <pc:spChg chg="del mod ord">
          <ac:chgData name="Gerjan de Ruiter" userId="5d7c516b-9dcd-41a8-99d3-54425d29895b" providerId="ADAL" clId="{9C4A5151-2589-43A8-80BA-857352345B46}" dt="2023-09-20T11:33:10.612" v="9093" actId="700"/>
          <ac:spMkLst>
            <pc:docMk/>
            <pc:sldMk cId="436048403" sldId="405"/>
            <ac:spMk id="3" creationId="{EFE8149C-A0CE-5C23-785B-5B2D5BE2ACA7}"/>
          </ac:spMkLst>
        </pc:spChg>
        <pc:spChg chg="add del mod ord">
          <ac:chgData name="Gerjan de Ruiter" userId="5d7c516b-9dcd-41a8-99d3-54425d29895b" providerId="ADAL" clId="{9C4A5151-2589-43A8-80BA-857352345B46}" dt="2023-09-20T11:33:24.416" v="9098" actId="478"/>
          <ac:spMkLst>
            <pc:docMk/>
            <pc:sldMk cId="436048403" sldId="405"/>
            <ac:spMk id="4" creationId="{A01A0430-3072-CC66-7D34-66609062316E}"/>
          </ac:spMkLst>
        </pc:spChg>
        <pc:spChg chg="add del mod ord">
          <ac:chgData name="Gerjan de Ruiter" userId="5d7c516b-9dcd-41a8-99d3-54425d29895b" providerId="ADAL" clId="{9C4A5151-2589-43A8-80BA-857352345B46}" dt="2023-09-20T11:33:12.296" v="9094" actId="22"/>
          <ac:spMkLst>
            <pc:docMk/>
            <pc:sldMk cId="436048403" sldId="405"/>
            <ac:spMk id="5" creationId="{80F6D926-C421-BA66-C92B-93FA18E8D4AC}"/>
          </ac:spMkLst>
        </pc:spChg>
        <pc:picChg chg="add mod ord">
          <ac:chgData name="Gerjan de Ruiter" userId="5d7c516b-9dcd-41a8-99d3-54425d29895b" providerId="ADAL" clId="{9C4A5151-2589-43A8-80BA-857352345B46}" dt="2023-09-20T11:34:59.350" v="9105" actId="1076"/>
          <ac:picMkLst>
            <pc:docMk/>
            <pc:sldMk cId="436048403" sldId="405"/>
            <ac:picMk id="7" creationId="{BC2BC2FC-1DEF-AE9F-4608-EE438FA1BD4E}"/>
          </ac:picMkLst>
        </pc:picChg>
        <pc:picChg chg="add mod">
          <ac:chgData name="Gerjan de Ruiter" userId="5d7c516b-9dcd-41a8-99d3-54425d29895b" providerId="ADAL" clId="{9C4A5151-2589-43A8-80BA-857352345B46}" dt="2023-09-20T11:38:20.658" v="9112" actId="1076"/>
          <ac:picMkLst>
            <pc:docMk/>
            <pc:sldMk cId="436048403" sldId="405"/>
            <ac:picMk id="4098" creationId="{053A38D2-EFDD-85BB-163C-DD27CE16BB5E}"/>
          </ac:picMkLst>
        </pc:picChg>
      </pc:sldChg>
      <pc:sldChg chg="new ord">
        <pc:chgData name="Gerjan de Ruiter" userId="5d7c516b-9dcd-41a8-99d3-54425d29895b" providerId="ADAL" clId="{9C4A5151-2589-43A8-80BA-857352345B46}" dt="2023-09-20T11:41:47.925" v="9131"/>
        <pc:sldMkLst>
          <pc:docMk/>
          <pc:sldMk cId="496756976" sldId="406"/>
        </pc:sldMkLst>
      </pc:sldChg>
      <pc:sldChg chg="add">
        <pc:chgData name="Gerjan de Ruiter" userId="5d7c516b-9dcd-41a8-99d3-54425d29895b" providerId="ADAL" clId="{9C4A5151-2589-43A8-80BA-857352345B46}" dt="2023-09-20T11:41:49.843" v="9132"/>
        <pc:sldMkLst>
          <pc:docMk/>
          <pc:sldMk cId="288487826" sldId="407"/>
        </pc:sldMkLst>
      </pc:sldChg>
      <pc:sldChg chg="add">
        <pc:chgData name="Gerjan de Ruiter" userId="5d7c516b-9dcd-41a8-99d3-54425d29895b" providerId="ADAL" clId="{9C4A5151-2589-43A8-80BA-857352345B46}" dt="2023-09-25T11:53:18.583" v="9143"/>
        <pc:sldMkLst>
          <pc:docMk/>
          <pc:sldMk cId="488590282" sldId="408"/>
        </pc:sldMkLst>
      </pc:sldChg>
      <pc:sldChg chg="add del">
        <pc:chgData name="Gerjan de Ruiter" userId="5d7c516b-9dcd-41a8-99d3-54425d29895b" providerId="ADAL" clId="{9C4A5151-2589-43A8-80BA-857352345B46}" dt="2023-09-25T11:51:53.887" v="9138"/>
        <pc:sldMkLst>
          <pc:docMk/>
          <pc:sldMk cId="1240386328" sldId="408"/>
        </pc:sldMkLst>
      </pc:sldChg>
      <pc:sldChg chg="add del">
        <pc:chgData name="Gerjan de Ruiter" userId="5d7c516b-9dcd-41a8-99d3-54425d29895b" providerId="ADAL" clId="{9C4A5151-2589-43A8-80BA-857352345B46}" dt="2023-09-25T11:45:41.809" v="9134"/>
        <pc:sldMkLst>
          <pc:docMk/>
          <pc:sldMk cId="1370328022" sldId="408"/>
        </pc:sldMkLst>
      </pc:sldChg>
      <pc:sldChg chg="add">
        <pc:chgData name="Gerjan de Ruiter" userId="5d7c516b-9dcd-41a8-99d3-54425d29895b" providerId="ADAL" clId="{9C4A5151-2589-43A8-80BA-857352345B46}" dt="2023-09-25T11:53:22.702" v="9144"/>
        <pc:sldMkLst>
          <pc:docMk/>
          <pc:sldMk cId="3766773356" sldId="409"/>
        </pc:sldMkLst>
      </pc:sldChg>
      <pc:sldChg chg="add">
        <pc:chgData name="Gerjan de Ruiter" userId="5d7c516b-9dcd-41a8-99d3-54425d29895b" providerId="ADAL" clId="{9C4A5151-2589-43A8-80BA-857352345B46}" dt="2023-09-25T11:53:27.994" v="9145"/>
        <pc:sldMkLst>
          <pc:docMk/>
          <pc:sldMk cId="1626722198" sldId="410"/>
        </pc:sldMkLst>
      </pc:sldChg>
      <pc:sldMasterChg chg="del delSldLayout">
        <pc:chgData name="Gerjan de Ruiter" userId="5d7c516b-9dcd-41a8-99d3-54425d29895b" providerId="ADAL" clId="{9C4A5151-2589-43A8-80BA-857352345B46}" dt="2023-09-18T11:01:38.778" v="1" actId="47"/>
        <pc:sldMasterMkLst>
          <pc:docMk/>
          <pc:sldMasterMk cId="3597300896" sldId="2147483648"/>
        </pc:sldMasterMkLst>
        <pc:sldLayoutChg chg="del">
          <pc:chgData name="Gerjan de Ruiter" userId="5d7c516b-9dcd-41a8-99d3-54425d29895b" providerId="ADAL" clId="{9C4A5151-2589-43A8-80BA-857352345B46}" dt="2023-09-18T11:01:38.778" v="1" actId="47"/>
          <pc:sldLayoutMkLst>
            <pc:docMk/>
            <pc:sldMasterMk cId="3597300896" sldId="2147483648"/>
            <pc:sldLayoutMk cId="4001249340" sldId="2147483649"/>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140206455" sldId="2147483650"/>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1965547352" sldId="2147483651"/>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2375149612" sldId="2147483652"/>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412943597" sldId="2147483653"/>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3558084423" sldId="2147483654"/>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2454063194" sldId="2147483655"/>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3300537932" sldId="2147483656"/>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585876398" sldId="2147483657"/>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682560079" sldId="2147483658"/>
          </pc:sldLayoutMkLst>
        </pc:sldLayoutChg>
        <pc:sldLayoutChg chg="del">
          <pc:chgData name="Gerjan de Ruiter" userId="5d7c516b-9dcd-41a8-99d3-54425d29895b" providerId="ADAL" clId="{9C4A5151-2589-43A8-80BA-857352345B46}" dt="2023-09-18T11:01:38.778" v="1" actId="47"/>
          <pc:sldLayoutMkLst>
            <pc:docMk/>
            <pc:sldMasterMk cId="3597300896" sldId="2147483648"/>
            <pc:sldLayoutMk cId="3435286789" sldId="2147483659"/>
          </pc:sldLayoutMkLst>
        </pc:sldLayoutChg>
      </pc:sldMasterChg>
      <pc:sldMasterChg chg="del delSldLayout">
        <pc:chgData name="Gerjan de Ruiter" userId="5d7c516b-9dcd-41a8-99d3-54425d29895b" providerId="ADAL" clId="{9C4A5151-2589-43A8-80BA-857352345B46}" dt="2023-09-18T12:32:46.723" v="920" actId="700"/>
        <pc:sldMasterMkLst>
          <pc:docMk/>
          <pc:sldMasterMk cId="3532388951" sldId="2147483660"/>
        </pc:sldMasterMkLst>
        <pc:sldLayoutChg chg="del">
          <pc:chgData name="Gerjan de Ruiter" userId="5d7c516b-9dcd-41a8-99d3-54425d29895b" providerId="ADAL" clId="{9C4A5151-2589-43A8-80BA-857352345B46}" dt="2023-09-18T12:32:46.723" v="920" actId="700"/>
          <pc:sldLayoutMkLst>
            <pc:docMk/>
            <pc:sldMasterMk cId="3532388951" sldId="2147483660"/>
            <pc:sldLayoutMk cId="3471723184" sldId="2147483661"/>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860796098" sldId="2147483662"/>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819699754" sldId="2147483663"/>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586956373" sldId="2147483664"/>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979858322" sldId="2147483665"/>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2893342167" sldId="2147483666"/>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994986359" sldId="2147483667"/>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17425002" sldId="2147483668"/>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641177952" sldId="2147483669"/>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2139904741" sldId="2147483670"/>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2283323800" sldId="2147483671"/>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4004724325" sldId="2147483672"/>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2462477501" sldId="2147483673"/>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1355025094" sldId="2147483674"/>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130384620" sldId="2147483675"/>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122958839" sldId="2147483676"/>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740430122" sldId="2147483677"/>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04755285" sldId="2147483678"/>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515913097" sldId="2147483679"/>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876067506" sldId="2147483680"/>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629197519" sldId="2147483681"/>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040115432" sldId="2147483682"/>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552610085" sldId="2147483683"/>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2184334484" sldId="2147483684"/>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52748157" sldId="2147483685"/>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1647318783" sldId="2147483686"/>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2195436030" sldId="2147483687"/>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1713742842" sldId="2147483688"/>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1522016836" sldId="2147483689"/>
          </pc:sldLayoutMkLst>
        </pc:sldLayoutChg>
        <pc:sldLayoutChg chg="del">
          <pc:chgData name="Gerjan de Ruiter" userId="5d7c516b-9dcd-41a8-99d3-54425d29895b" providerId="ADAL" clId="{9C4A5151-2589-43A8-80BA-857352345B46}" dt="2023-09-18T12:32:46.723" v="920" actId="700"/>
          <pc:sldLayoutMkLst>
            <pc:docMk/>
            <pc:sldMasterMk cId="3532388951" sldId="2147483660"/>
            <pc:sldLayoutMk cId="3991274719" sldId="2147483690"/>
          </pc:sldLayoutMkLst>
        </pc:sldLayoutChg>
      </pc:sldMaster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7855C-C138-4D3E-90DC-A7E87A9A55DF}"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nl-NL"/>
        </a:p>
      </dgm:t>
    </dgm:pt>
    <dgm:pt modelId="{11524462-792B-4415-8CA8-C2DF2498FFF2}">
      <dgm:prSet phldrT="[Tekst]"/>
      <dgm:spPr/>
      <dgm:t>
        <a:bodyPr/>
        <a:lstStyle/>
        <a:p>
          <a:r>
            <a:rPr lang="nl-NL" dirty="0"/>
            <a:t>Intern</a:t>
          </a:r>
        </a:p>
      </dgm:t>
    </dgm:pt>
    <dgm:pt modelId="{B57DB49F-014A-4D38-83B8-579E30575FFC}" type="parTrans" cxnId="{6299E18A-5CE3-4A00-A6FE-20A956112549}">
      <dgm:prSet/>
      <dgm:spPr/>
      <dgm:t>
        <a:bodyPr/>
        <a:lstStyle/>
        <a:p>
          <a:endParaRPr lang="nl-NL"/>
        </a:p>
      </dgm:t>
    </dgm:pt>
    <dgm:pt modelId="{B4AB19A7-AF1E-4E27-A0F6-F2B1A6871517}" type="sibTrans" cxnId="{6299E18A-5CE3-4A00-A6FE-20A956112549}">
      <dgm:prSet/>
      <dgm:spPr/>
      <dgm:t>
        <a:bodyPr/>
        <a:lstStyle/>
        <a:p>
          <a:endParaRPr lang="nl-NL"/>
        </a:p>
      </dgm:t>
    </dgm:pt>
    <dgm:pt modelId="{0BA8F02B-AC77-4EE2-90FC-417094A7B38B}">
      <dgm:prSet phldrT="[Tekst]"/>
      <dgm:spPr/>
      <dgm:t>
        <a:bodyPr/>
        <a:lstStyle/>
        <a:p>
          <a:r>
            <a:rPr lang="nl-NL" dirty="0"/>
            <a:t>Biologische en genetische factoren</a:t>
          </a:r>
        </a:p>
      </dgm:t>
    </dgm:pt>
    <dgm:pt modelId="{CC63DE86-AC2D-4E4A-AF1F-C73D426369CA}" type="parTrans" cxnId="{EFD5841B-5FE8-4AF4-AAE5-30D114C1F692}">
      <dgm:prSet/>
      <dgm:spPr/>
      <dgm:t>
        <a:bodyPr/>
        <a:lstStyle/>
        <a:p>
          <a:endParaRPr lang="nl-NL"/>
        </a:p>
      </dgm:t>
    </dgm:pt>
    <dgm:pt modelId="{3CA114EB-088D-48B9-A331-DED2961DCB9B}" type="sibTrans" cxnId="{EFD5841B-5FE8-4AF4-AAE5-30D114C1F692}">
      <dgm:prSet/>
      <dgm:spPr/>
      <dgm:t>
        <a:bodyPr/>
        <a:lstStyle/>
        <a:p>
          <a:endParaRPr lang="nl-NL"/>
        </a:p>
      </dgm:t>
    </dgm:pt>
    <dgm:pt modelId="{D69391CB-E7BA-488C-A0AA-F0AF32031E81}">
      <dgm:prSet phldrT="[Tekst]"/>
      <dgm:spPr/>
      <dgm:t>
        <a:bodyPr/>
        <a:lstStyle/>
        <a:p>
          <a:r>
            <a:rPr lang="nl-NL" dirty="0"/>
            <a:t>Extern</a:t>
          </a:r>
        </a:p>
      </dgm:t>
    </dgm:pt>
    <dgm:pt modelId="{BB1F0269-841D-46E5-A37F-821E759B165D}" type="parTrans" cxnId="{B1C0B0A4-68D7-4F37-A632-00EAEBE0072B}">
      <dgm:prSet/>
      <dgm:spPr/>
      <dgm:t>
        <a:bodyPr/>
        <a:lstStyle/>
        <a:p>
          <a:endParaRPr lang="nl-NL"/>
        </a:p>
      </dgm:t>
    </dgm:pt>
    <dgm:pt modelId="{A60A386E-7166-4382-A386-067D5E812BE8}" type="sibTrans" cxnId="{B1C0B0A4-68D7-4F37-A632-00EAEBE0072B}">
      <dgm:prSet/>
      <dgm:spPr/>
      <dgm:t>
        <a:bodyPr/>
        <a:lstStyle/>
        <a:p>
          <a:endParaRPr lang="nl-NL"/>
        </a:p>
      </dgm:t>
    </dgm:pt>
    <dgm:pt modelId="{307621B9-9B6C-4F51-9D25-DD0BB015D006}">
      <dgm:prSet phldrT="[Tekst]"/>
      <dgm:spPr/>
      <dgm:t>
        <a:bodyPr/>
        <a:lstStyle/>
        <a:p>
          <a:r>
            <a:rPr lang="nl-NL" dirty="0"/>
            <a:t>Sociale omgeving</a:t>
          </a:r>
        </a:p>
      </dgm:t>
    </dgm:pt>
    <dgm:pt modelId="{08988B21-B885-4B56-832A-98ABDF7FFF95}" type="parTrans" cxnId="{92DFBC31-4D93-4B1F-8608-E36EE0B17ED7}">
      <dgm:prSet/>
      <dgm:spPr/>
      <dgm:t>
        <a:bodyPr/>
        <a:lstStyle/>
        <a:p>
          <a:endParaRPr lang="nl-NL"/>
        </a:p>
      </dgm:t>
    </dgm:pt>
    <dgm:pt modelId="{41488143-EE98-4F69-8EB7-8CFB95517BE1}" type="sibTrans" cxnId="{92DFBC31-4D93-4B1F-8608-E36EE0B17ED7}">
      <dgm:prSet/>
      <dgm:spPr/>
      <dgm:t>
        <a:bodyPr/>
        <a:lstStyle/>
        <a:p>
          <a:endParaRPr lang="nl-NL"/>
        </a:p>
      </dgm:t>
    </dgm:pt>
    <dgm:pt modelId="{4460A2DD-8D9B-40AB-A5D4-685B9CBA726E}">
      <dgm:prSet phldrT="[Tekst]"/>
      <dgm:spPr/>
      <dgm:t>
        <a:bodyPr/>
        <a:lstStyle/>
        <a:p>
          <a:r>
            <a:rPr lang="nl-NL" dirty="0"/>
            <a:t>Cultuur</a:t>
          </a:r>
        </a:p>
      </dgm:t>
    </dgm:pt>
    <dgm:pt modelId="{2A8B993B-171B-4576-A4AC-B4CE450D6436}" type="parTrans" cxnId="{429C9C5F-2530-47ED-8226-DA0F2DFAB63F}">
      <dgm:prSet/>
      <dgm:spPr/>
      <dgm:t>
        <a:bodyPr/>
        <a:lstStyle/>
        <a:p>
          <a:endParaRPr lang="nl-NL"/>
        </a:p>
      </dgm:t>
    </dgm:pt>
    <dgm:pt modelId="{E63045DE-EB94-4A1D-9554-148849990C72}" type="sibTrans" cxnId="{429C9C5F-2530-47ED-8226-DA0F2DFAB63F}">
      <dgm:prSet/>
      <dgm:spPr/>
      <dgm:t>
        <a:bodyPr/>
        <a:lstStyle/>
        <a:p>
          <a:endParaRPr lang="nl-NL"/>
        </a:p>
      </dgm:t>
    </dgm:pt>
    <dgm:pt modelId="{C8E4D096-6FA8-408B-BE61-54A9FB5A397A}">
      <dgm:prSet phldrT="[Tekst]"/>
      <dgm:spPr/>
      <dgm:t>
        <a:bodyPr/>
        <a:lstStyle/>
        <a:p>
          <a:r>
            <a:rPr lang="nl-NL" dirty="0"/>
            <a:t>Neuropsychologische processen</a:t>
          </a:r>
        </a:p>
      </dgm:t>
    </dgm:pt>
    <dgm:pt modelId="{9047DE6B-0E59-4266-BD6D-38EC955C075A}" type="parTrans" cxnId="{CAD20ADE-8537-447B-AD8F-DBC57221903C}">
      <dgm:prSet/>
      <dgm:spPr/>
      <dgm:t>
        <a:bodyPr/>
        <a:lstStyle/>
        <a:p>
          <a:endParaRPr lang="nl-NL"/>
        </a:p>
      </dgm:t>
    </dgm:pt>
    <dgm:pt modelId="{FD4E6956-84F4-4C22-91F6-9C5FD2A9D3E4}" type="sibTrans" cxnId="{CAD20ADE-8537-447B-AD8F-DBC57221903C}">
      <dgm:prSet/>
      <dgm:spPr/>
      <dgm:t>
        <a:bodyPr/>
        <a:lstStyle/>
        <a:p>
          <a:endParaRPr lang="nl-NL"/>
        </a:p>
      </dgm:t>
    </dgm:pt>
    <dgm:pt modelId="{0E168FF8-DFF2-4A53-80EB-D58228FB40FC}">
      <dgm:prSet phldrT="[Tekst]"/>
      <dgm:spPr/>
      <dgm:t>
        <a:bodyPr/>
        <a:lstStyle/>
        <a:p>
          <a:r>
            <a:rPr lang="nl-NL" dirty="0"/>
            <a:t>Emoties en stemming</a:t>
          </a:r>
        </a:p>
      </dgm:t>
    </dgm:pt>
    <dgm:pt modelId="{E6F1764C-8E1F-4821-B7C1-117F76F44FD7}" type="parTrans" cxnId="{65096B4D-A242-4756-8692-EB4FDF842155}">
      <dgm:prSet/>
      <dgm:spPr/>
      <dgm:t>
        <a:bodyPr/>
        <a:lstStyle/>
        <a:p>
          <a:endParaRPr lang="nl-NL"/>
        </a:p>
      </dgm:t>
    </dgm:pt>
    <dgm:pt modelId="{FB4DFDA1-8D43-4951-A2BE-6A939266FD6F}" type="sibTrans" cxnId="{65096B4D-A242-4756-8692-EB4FDF842155}">
      <dgm:prSet/>
      <dgm:spPr/>
      <dgm:t>
        <a:bodyPr/>
        <a:lstStyle/>
        <a:p>
          <a:endParaRPr lang="nl-NL"/>
        </a:p>
      </dgm:t>
    </dgm:pt>
    <dgm:pt modelId="{EB925857-EEC1-42B2-9AE9-51C884ED91CC}">
      <dgm:prSet phldrT="[Tekst]"/>
      <dgm:spPr/>
      <dgm:t>
        <a:bodyPr/>
        <a:lstStyle/>
        <a:p>
          <a:r>
            <a:rPr lang="nl-NL" dirty="0"/>
            <a:t>Motivatie en behoefte</a:t>
          </a:r>
        </a:p>
      </dgm:t>
    </dgm:pt>
    <dgm:pt modelId="{6F6C82AF-9E37-4C85-8810-5B53FAF51512}" type="parTrans" cxnId="{EABBC553-893E-4125-A70C-13EB4EC0603A}">
      <dgm:prSet/>
      <dgm:spPr/>
      <dgm:t>
        <a:bodyPr/>
        <a:lstStyle/>
        <a:p>
          <a:endParaRPr lang="nl-NL"/>
        </a:p>
      </dgm:t>
    </dgm:pt>
    <dgm:pt modelId="{840AF9BD-CF49-4F04-BFFC-5839BD6E825A}" type="sibTrans" cxnId="{EABBC553-893E-4125-A70C-13EB4EC0603A}">
      <dgm:prSet/>
      <dgm:spPr/>
      <dgm:t>
        <a:bodyPr/>
        <a:lstStyle/>
        <a:p>
          <a:endParaRPr lang="nl-NL"/>
        </a:p>
      </dgm:t>
    </dgm:pt>
    <dgm:pt modelId="{B3269ED6-8129-4597-BEFD-A820902967AE}">
      <dgm:prSet phldrT="[Tekst]"/>
      <dgm:spPr/>
      <dgm:t>
        <a:bodyPr/>
        <a:lstStyle/>
        <a:p>
          <a:r>
            <a:rPr lang="nl-NL" dirty="0"/>
            <a:t>Cognitieve processen</a:t>
          </a:r>
        </a:p>
      </dgm:t>
    </dgm:pt>
    <dgm:pt modelId="{6E916DD6-5C9A-472F-AE83-AFACB2B1F0EE}" type="parTrans" cxnId="{0A2C3741-025B-4000-8DC5-ACE2985F8C32}">
      <dgm:prSet/>
      <dgm:spPr/>
      <dgm:t>
        <a:bodyPr/>
        <a:lstStyle/>
        <a:p>
          <a:endParaRPr lang="nl-NL"/>
        </a:p>
      </dgm:t>
    </dgm:pt>
    <dgm:pt modelId="{CAB0919B-A210-4310-8D43-B7B71C77E428}" type="sibTrans" cxnId="{0A2C3741-025B-4000-8DC5-ACE2985F8C32}">
      <dgm:prSet/>
      <dgm:spPr/>
      <dgm:t>
        <a:bodyPr/>
        <a:lstStyle/>
        <a:p>
          <a:endParaRPr lang="nl-NL"/>
        </a:p>
      </dgm:t>
    </dgm:pt>
    <dgm:pt modelId="{298AEB28-14F9-461D-A303-4474AE2A28C8}">
      <dgm:prSet phldrT="[Tekst]"/>
      <dgm:spPr/>
      <dgm:t>
        <a:bodyPr/>
        <a:lstStyle/>
        <a:p>
          <a:r>
            <a:rPr lang="nl-NL" dirty="0"/>
            <a:t>Persoonlijkheid en zelfconcept</a:t>
          </a:r>
        </a:p>
      </dgm:t>
    </dgm:pt>
    <dgm:pt modelId="{9F4C5C43-679E-454D-9530-A0EDEA6506AE}" type="parTrans" cxnId="{904DFBA2-152C-42AC-8D77-2E244EEF113C}">
      <dgm:prSet/>
      <dgm:spPr/>
      <dgm:t>
        <a:bodyPr/>
        <a:lstStyle/>
        <a:p>
          <a:endParaRPr lang="nl-NL"/>
        </a:p>
      </dgm:t>
    </dgm:pt>
    <dgm:pt modelId="{0587DD0C-B4CB-4BF1-B598-41F59F65F46F}" type="sibTrans" cxnId="{904DFBA2-152C-42AC-8D77-2E244EEF113C}">
      <dgm:prSet/>
      <dgm:spPr/>
      <dgm:t>
        <a:bodyPr/>
        <a:lstStyle/>
        <a:p>
          <a:endParaRPr lang="nl-NL"/>
        </a:p>
      </dgm:t>
    </dgm:pt>
    <dgm:pt modelId="{5FA1BE94-D5DF-48C2-9598-93277E68AD4E}">
      <dgm:prSet phldrT="[Tekst]"/>
      <dgm:spPr/>
      <dgm:t>
        <a:bodyPr/>
        <a:lstStyle/>
        <a:p>
          <a:r>
            <a:rPr lang="nl-NL" dirty="0"/>
            <a:t>Economische omstandigheden</a:t>
          </a:r>
        </a:p>
      </dgm:t>
    </dgm:pt>
    <dgm:pt modelId="{A0958622-1E5F-4BED-8076-82F9B0FE5BAD}" type="parTrans" cxnId="{E7C87CC0-5EBD-4759-961B-6650FED0D7A4}">
      <dgm:prSet/>
      <dgm:spPr/>
      <dgm:t>
        <a:bodyPr/>
        <a:lstStyle/>
        <a:p>
          <a:endParaRPr lang="nl-NL"/>
        </a:p>
      </dgm:t>
    </dgm:pt>
    <dgm:pt modelId="{745FA424-835F-42BE-B93E-EE7F4538D893}" type="sibTrans" cxnId="{E7C87CC0-5EBD-4759-961B-6650FED0D7A4}">
      <dgm:prSet/>
      <dgm:spPr/>
      <dgm:t>
        <a:bodyPr/>
        <a:lstStyle/>
        <a:p>
          <a:endParaRPr lang="nl-NL"/>
        </a:p>
      </dgm:t>
    </dgm:pt>
    <dgm:pt modelId="{75CDA839-8445-43F6-90CE-C973861C3A33}">
      <dgm:prSet phldrT="[Tekst]"/>
      <dgm:spPr/>
      <dgm:t>
        <a:bodyPr/>
        <a:lstStyle/>
        <a:p>
          <a:r>
            <a:rPr lang="nl-NL" dirty="0"/>
            <a:t>Fysieke omgeving</a:t>
          </a:r>
        </a:p>
      </dgm:t>
    </dgm:pt>
    <dgm:pt modelId="{E5900890-9C96-42C9-B552-FB7084771CF7}" type="parTrans" cxnId="{20A63B4C-6AF9-418D-A75B-D47E7AA54C5C}">
      <dgm:prSet/>
      <dgm:spPr/>
      <dgm:t>
        <a:bodyPr/>
        <a:lstStyle/>
        <a:p>
          <a:endParaRPr lang="nl-NL"/>
        </a:p>
      </dgm:t>
    </dgm:pt>
    <dgm:pt modelId="{2AB839A3-D270-4F65-A939-78C7A59AB636}" type="sibTrans" cxnId="{20A63B4C-6AF9-418D-A75B-D47E7AA54C5C}">
      <dgm:prSet/>
      <dgm:spPr/>
      <dgm:t>
        <a:bodyPr/>
        <a:lstStyle/>
        <a:p>
          <a:endParaRPr lang="nl-NL"/>
        </a:p>
      </dgm:t>
    </dgm:pt>
    <dgm:pt modelId="{E567254F-D128-44A6-A972-B07FE4286D5F}">
      <dgm:prSet phldrT="[Tekst]"/>
      <dgm:spPr/>
      <dgm:t>
        <a:bodyPr/>
        <a:lstStyle/>
        <a:p>
          <a:r>
            <a:rPr lang="nl-NL" dirty="0"/>
            <a:t>Media en technologie</a:t>
          </a:r>
        </a:p>
      </dgm:t>
    </dgm:pt>
    <dgm:pt modelId="{9E85C323-7291-412C-B7FE-20530AD336F6}" type="parTrans" cxnId="{0B7CBE3A-2CD7-4EC2-9B3E-F109236D6790}">
      <dgm:prSet/>
      <dgm:spPr/>
      <dgm:t>
        <a:bodyPr/>
        <a:lstStyle/>
        <a:p>
          <a:endParaRPr lang="nl-NL"/>
        </a:p>
      </dgm:t>
    </dgm:pt>
    <dgm:pt modelId="{3383939E-530A-417B-84FA-1296C7A580E1}" type="sibTrans" cxnId="{0B7CBE3A-2CD7-4EC2-9B3E-F109236D6790}">
      <dgm:prSet/>
      <dgm:spPr/>
      <dgm:t>
        <a:bodyPr/>
        <a:lstStyle/>
        <a:p>
          <a:endParaRPr lang="nl-NL"/>
        </a:p>
      </dgm:t>
    </dgm:pt>
    <dgm:pt modelId="{4FB8372D-C7C5-47D7-B9B1-36B4E657D4C5}">
      <dgm:prSet phldrT="[Tekst]"/>
      <dgm:spPr/>
      <dgm:t>
        <a:bodyPr/>
        <a:lstStyle/>
        <a:p>
          <a:r>
            <a:rPr lang="nl-NL" dirty="0"/>
            <a:t>Wetgeving en beleid</a:t>
          </a:r>
        </a:p>
      </dgm:t>
    </dgm:pt>
    <dgm:pt modelId="{74A61BFA-A970-4EC1-83C5-C49C334CB150}" type="parTrans" cxnId="{343A34BA-4872-4E41-AD99-9BDBC6C57FBA}">
      <dgm:prSet/>
      <dgm:spPr/>
      <dgm:t>
        <a:bodyPr/>
        <a:lstStyle/>
        <a:p>
          <a:endParaRPr lang="nl-NL"/>
        </a:p>
      </dgm:t>
    </dgm:pt>
    <dgm:pt modelId="{A3AAB29B-8E14-4177-B598-53EDE2BF830A}" type="sibTrans" cxnId="{343A34BA-4872-4E41-AD99-9BDBC6C57FBA}">
      <dgm:prSet/>
      <dgm:spPr/>
      <dgm:t>
        <a:bodyPr/>
        <a:lstStyle/>
        <a:p>
          <a:endParaRPr lang="nl-NL"/>
        </a:p>
      </dgm:t>
    </dgm:pt>
    <dgm:pt modelId="{0E8A8C02-4220-41CD-9E6C-60A891CC1A0F}" type="pres">
      <dgm:prSet presAssocID="{EE67855C-C138-4D3E-90DC-A7E87A9A55DF}" presName="Name0" presStyleCnt="0">
        <dgm:presLayoutVars>
          <dgm:dir/>
          <dgm:animLvl val="lvl"/>
          <dgm:resizeHandles/>
        </dgm:presLayoutVars>
      </dgm:prSet>
      <dgm:spPr/>
    </dgm:pt>
    <dgm:pt modelId="{D3733323-286E-4A8A-826D-A3DC06AD6E7F}" type="pres">
      <dgm:prSet presAssocID="{11524462-792B-4415-8CA8-C2DF2498FFF2}" presName="linNode" presStyleCnt="0"/>
      <dgm:spPr/>
    </dgm:pt>
    <dgm:pt modelId="{11E21329-6C08-4FA9-9FA8-7F72EBA341B0}" type="pres">
      <dgm:prSet presAssocID="{11524462-792B-4415-8CA8-C2DF2498FFF2}" presName="parentShp" presStyleLbl="node1" presStyleIdx="0" presStyleCnt="2">
        <dgm:presLayoutVars>
          <dgm:bulletEnabled val="1"/>
        </dgm:presLayoutVars>
      </dgm:prSet>
      <dgm:spPr/>
    </dgm:pt>
    <dgm:pt modelId="{5CBFB49E-EFE2-42B5-9328-AC795B58809A}" type="pres">
      <dgm:prSet presAssocID="{11524462-792B-4415-8CA8-C2DF2498FFF2}" presName="childShp" presStyleLbl="bgAccFollowNode1" presStyleIdx="0" presStyleCnt="2">
        <dgm:presLayoutVars>
          <dgm:bulletEnabled val="1"/>
        </dgm:presLayoutVars>
      </dgm:prSet>
      <dgm:spPr/>
    </dgm:pt>
    <dgm:pt modelId="{2867B769-187C-4C3B-905D-3FB76F97F2C6}" type="pres">
      <dgm:prSet presAssocID="{B4AB19A7-AF1E-4E27-A0F6-F2B1A6871517}" presName="spacing" presStyleCnt="0"/>
      <dgm:spPr/>
    </dgm:pt>
    <dgm:pt modelId="{9762360C-4C29-4F27-B398-A873EEA57790}" type="pres">
      <dgm:prSet presAssocID="{D69391CB-E7BA-488C-A0AA-F0AF32031E81}" presName="linNode" presStyleCnt="0"/>
      <dgm:spPr/>
    </dgm:pt>
    <dgm:pt modelId="{09CEE634-0622-4744-AEB1-E631CEBAE87A}" type="pres">
      <dgm:prSet presAssocID="{D69391CB-E7BA-488C-A0AA-F0AF32031E81}" presName="parentShp" presStyleLbl="node1" presStyleIdx="1" presStyleCnt="2">
        <dgm:presLayoutVars>
          <dgm:bulletEnabled val="1"/>
        </dgm:presLayoutVars>
      </dgm:prSet>
      <dgm:spPr/>
    </dgm:pt>
    <dgm:pt modelId="{31373643-2F2D-4B83-9E61-A03F1F3E806F}" type="pres">
      <dgm:prSet presAssocID="{D69391CB-E7BA-488C-A0AA-F0AF32031E81}" presName="childShp" presStyleLbl="bgAccFollowNode1" presStyleIdx="1" presStyleCnt="2">
        <dgm:presLayoutVars>
          <dgm:bulletEnabled val="1"/>
        </dgm:presLayoutVars>
      </dgm:prSet>
      <dgm:spPr/>
    </dgm:pt>
  </dgm:ptLst>
  <dgm:cxnLst>
    <dgm:cxn modelId="{EFD5841B-5FE8-4AF4-AAE5-30D114C1F692}" srcId="{11524462-792B-4415-8CA8-C2DF2498FFF2}" destId="{0BA8F02B-AC77-4EE2-90FC-417094A7B38B}" srcOrd="0" destOrd="0" parTransId="{CC63DE86-AC2D-4E4A-AF1F-C73D426369CA}" sibTransId="{3CA114EB-088D-48B9-A331-DED2961DCB9B}"/>
    <dgm:cxn modelId="{711B6524-A6CC-4660-BA08-A2FCBA26CE60}" type="presOf" srcId="{5FA1BE94-D5DF-48C2-9598-93277E68AD4E}" destId="{31373643-2F2D-4B83-9E61-A03F1F3E806F}" srcOrd="0" destOrd="2" presId="urn:microsoft.com/office/officeart/2005/8/layout/vList6"/>
    <dgm:cxn modelId="{CACE3B29-B616-4465-8BFF-B1DC6A3DDC39}" type="presOf" srcId="{B3269ED6-8129-4597-BEFD-A820902967AE}" destId="{5CBFB49E-EFE2-42B5-9328-AC795B58809A}" srcOrd="0" destOrd="4" presId="urn:microsoft.com/office/officeart/2005/8/layout/vList6"/>
    <dgm:cxn modelId="{1755432D-1240-4AB8-BA94-55C8AAB10157}" type="presOf" srcId="{C8E4D096-6FA8-408B-BE61-54A9FB5A397A}" destId="{5CBFB49E-EFE2-42B5-9328-AC795B58809A}" srcOrd="0" destOrd="1" presId="urn:microsoft.com/office/officeart/2005/8/layout/vList6"/>
    <dgm:cxn modelId="{2FF7622F-30A6-4787-A245-BC1A4DCD7041}" type="presOf" srcId="{4FB8372D-C7C5-47D7-B9B1-36B4E657D4C5}" destId="{31373643-2F2D-4B83-9E61-A03F1F3E806F}" srcOrd="0" destOrd="5" presId="urn:microsoft.com/office/officeart/2005/8/layout/vList6"/>
    <dgm:cxn modelId="{92DFBC31-4D93-4B1F-8608-E36EE0B17ED7}" srcId="{D69391CB-E7BA-488C-A0AA-F0AF32031E81}" destId="{307621B9-9B6C-4F51-9D25-DD0BB015D006}" srcOrd="0" destOrd="0" parTransId="{08988B21-B885-4B56-832A-98ABDF7FFF95}" sibTransId="{41488143-EE98-4F69-8EB7-8CFB95517BE1}"/>
    <dgm:cxn modelId="{3B822E38-0F48-4F13-A1FF-ADED6E396791}" type="presOf" srcId="{75CDA839-8445-43F6-90CE-C973861C3A33}" destId="{31373643-2F2D-4B83-9E61-A03F1F3E806F}" srcOrd="0" destOrd="3" presId="urn:microsoft.com/office/officeart/2005/8/layout/vList6"/>
    <dgm:cxn modelId="{0B7CBE3A-2CD7-4EC2-9B3E-F109236D6790}" srcId="{D69391CB-E7BA-488C-A0AA-F0AF32031E81}" destId="{E567254F-D128-44A6-A972-B07FE4286D5F}" srcOrd="4" destOrd="0" parTransId="{9E85C323-7291-412C-B7FE-20530AD336F6}" sibTransId="{3383939E-530A-417B-84FA-1296C7A580E1}"/>
    <dgm:cxn modelId="{429C9C5F-2530-47ED-8226-DA0F2DFAB63F}" srcId="{D69391CB-E7BA-488C-A0AA-F0AF32031E81}" destId="{4460A2DD-8D9B-40AB-A5D4-685B9CBA726E}" srcOrd="1" destOrd="0" parTransId="{2A8B993B-171B-4576-A4AC-B4CE450D6436}" sibTransId="{E63045DE-EB94-4A1D-9554-148849990C72}"/>
    <dgm:cxn modelId="{0A2C3741-025B-4000-8DC5-ACE2985F8C32}" srcId="{11524462-792B-4415-8CA8-C2DF2498FFF2}" destId="{B3269ED6-8129-4597-BEFD-A820902967AE}" srcOrd="4" destOrd="0" parTransId="{6E916DD6-5C9A-472F-AE83-AFACB2B1F0EE}" sibTransId="{CAB0919B-A210-4310-8D43-B7B71C77E428}"/>
    <dgm:cxn modelId="{58386D61-A2B8-453B-B897-6511724BE569}" type="presOf" srcId="{307621B9-9B6C-4F51-9D25-DD0BB015D006}" destId="{31373643-2F2D-4B83-9E61-A03F1F3E806F}" srcOrd="0" destOrd="0" presId="urn:microsoft.com/office/officeart/2005/8/layout/vList6"/>
    <dgm:cxn modelId="{20A63B4C-6AF9-418D-A75B-D47E7AA54C5C}" srcId="{D69391CB-E7BA-488C-A0AA-F0AF32031E81}" destId="{75CDA839-8445-43F6-90CE-C973861C3A33}" srcOrd="3" destOrd="0" parTransId="{E5900890-9C96-42C9-B552-FB7084771CF7}" sibTransId="{2AB839A3-D270-4F65-A939-78C7A59AB636}"/>
    <dgm:cxn modelId="{65096B4D-A242-4756-8692-EB4FDF842155}" srcId="{11524462-792B-4415-8CA8-C2DF2498FFF2}" destId="{0E168FF8-DFF2-4A53-80EB-D58228FB40FC}" srcOrd="2" destOrd="0" parTransId="{E6F1764C-8E1F-4821-B7C1-117F76F44FD7}" sibTransId="{FB4DFDA1-8D43-4951-A2BE-6A939266FD6F}"/>
    <dgm:cxn modelId="{EABBC553-893E-4125-A70C-13EB4EC0603A}" srcId="{11524462-792B-4415-8CA8-C2DF2498FFF2}" destId="{EB925857-EEC1-42B2-9AE9-51C884ED91CC}" srcOrd="3" destOrd="0" parTransId="{6F6C82AF-9E37-4C85-8810-5B53FAF51512}" sibTransId="{840AF9BD-CF49-4F04-BFFC-5839BD6E825A}"/>
    <dgm:cxn modelId="{6299E18A-5CE3-4A00-A6FE-20A956112549}" srcId="{EE67855C-C138-4D3E-90DC-A7E87A9A55DF}" destId="{11524462-792B-4415-8CA8-C2DF2498FFF2}" srcOrd="0" destOrd="0" parTransId="{B57DB49F-014A-4D38-83B8-579E30575FFC}" sibTransId="{B4AB19A7-AF1E-4E27-A0F6-F2B1A6871517}"/>
    <dgm:cxn modelId="{2183FF9A-897B-4058-8042-99F2AA623BD9}" type="presOf" srcId="{298AEB28-14F9-461D-A303-4474AE2A28C8}" destId="{5CBFB49E-EFE2-42B5-9328-AC795B58809A}" srcOrd="0" destOrd="5" presId="urn:microsoft.com/office/officeart/2005/8/layout/vList6"/>
    <dgm:cxn modelId="{8A928C9C-91CB-4EF6-9B8E-E2B1ADC98AE7}" type="presOf" srcId="{EB925857-EEC1-42B2-9AE9-51C884ED91CC}" destId="{5CBFB49E-EFE2-42B5-9328-AC795B58809A}" srcOrd="0" destOrd="3" presId="urn:microsoft.com/office/officeart/2005/8/layout/vList6"/>
    <dgm:cxn modelId="{904DFBA2-152C-42AC-8D77-2E244EEF113C}" srcId="{11524462-792B-4415-8CA8-C2DF2498FFF2}" destId="{298AEB28-14F9-461D-A303-4474AE2A28C8}" srcOrd="5" destOrd="0" parTransId="{9F4C5C43-679E-454D-9530-A0EDEA6506AE}" sibTransId="{0587DD0C-B4CB-4BF1-B598-41F59F65F46F}"/>
    <dgm:cxn modelId="{8DE6CEA3-9C81-4E1E-91F0-E49969446959}" type="presOf" srcId="{EE67855C-C138-4D3E-90DC-A7E87A9A55DF}" destId="{0E8A8C02-4220-41CD-9E6C-60A891CC1A0F}" srcOrd="0" destOrd="0" presId="urn:microsoft.com/office/officeart/2005/8/layout/vList6"/>
    <dgm:cxn modelId="{11E199A4-B14A-4152-AC4A-4CBBA408FB7A}" type="presOf" srcId="{0E168FF8-DFF2-4A53-80EB-D58228FB40FC}" destId="{5CBFB49E-EFE2-42B5-9328-AC795B58809A}" srcOrd="0" destOrd="2" presId="urn:microsoft.com/office/officeart/2005/8/layout/vList6"/>
    <dgm:cxn modelId="{B1C0B0A4-68D7-4F37-A632-00EAEBE0072B}" srcId="{EE67855C-C138-4D3E-90DC-A7E87A9A55DF}" destId="{D69391CB-E7BA-488C-A0AA-F0AF32031E81}" srcOrd="1" destOrd="0" parTransId="{BB1F0269-841D-46E5-A37F-821E759B165D}" sibTransId="{A60A386E-7166-4382-A386-067D5E812BE8}"/>
    <dgm:cxn modelId="{19700CAE-F44B-4EF7-8A53-2BBE60A2B8DA}" type="presOf" srcId="{0BA8F02B-AC77-4EE2-90FC-417094A7B38B}" destId="{5CBFB49E-EFE2-42B5-9328-AC795B58809A}" srcOrd="0" destOrd="0" presId="urn:microsoft.com/office/officeart/2005/8/layout/vList6"/>
    <dgm:cxn modelId="{343A34BA-4872-4E41-AD99-9BDBC6C57FBA}" srcId="{D69391CB-E7BA-488C-A0AA-F0AF32031E81}" destId="{4FB8372D-C7C5-47D7-B9B1-36B4E657D4C5}" srcOrd="5" destOrd="0" parTransId="{74A61BFA-A970-4EC1-83C5-C49C334CB150}" sibTransId="{A3AAB29B-8E14-4177-B598-53EDE2BF830A}"/>
    <dgm:cxn modelId="{E7C87CC0-5EBD-4759-961B-6650FED0D7A4}" srcId="{D69391CB-E7BA-488C-A0AA-F0AF32031E81}" destId="{5FA1BE94-D5DF-48C2-9598-93277E68AD4E}" srcOrd="2" destOrd="0" parTransId="{A0958622-1E5F-4BED-8076-82F9B0FE5BAD}" sibTransId="{745FA424-835F-42BE-B93E-EE7F4538D893}"/>
    <dgm:cxn modelId="{29A090C2-EDDD-4921-AC70-BB790FBEB80B}" type="presOf" srcId="{D69391CB-E7BA-488C-A0AA-F0AF32031E81}" destId="{09CEE634-0622-4744-AEB1-E631CEBAE87A}" srcOrd="0" destOrd="0" presId="urn:microsoft.com/office/officeart/2005/8/layout/vList6"/>
    <dgm:cxn modelId="{CAD20ADE-8537-447B-AD8F-DBC57221903C}" srcId="{11524462-792B-4415-8CA8-C2DF2498FFF2}" destId="{C8E4D096-6FA8-408B-BE61-54A9FB5A397A}" srcOrd="1" destOrd="0" parTransId="{9047DE6B-0E59-4266-BD6D-38EC955C075A}" sibTransId="{FD4E6956-84F4-4C22-91F6-9C5FD2A9D3E4}"/>
    <dgm:cxn modelId="{F3D132EC-7917-46F2-9037-775401F2BFE2}" type="presOf" srcId="{4460A2DD-8D9B-40AB-A5D4-685B9CBA726E}" destId="{31373643-2F2D-4B83-9E61-A03F1F3E806F}" srcOrd="0" destOrd="1" presId="urn:microsoft.com/office/officeart/2005/8/layout/vList6"/>
    <dgm:cxn modelId="{176839EF-5F81-4962-B62C-BE770EA553AA}" type="presOf" srcId="{E567254F-D128-44A6-A972-B07FE4286D5F}" destId="{31373643-2F2D-4B83-9E61-A03F1F3E806F}" srcOrd="0" destOrd="4" presId="urn:microsoft.com/office/officeart/2005/8/layout/vList6"/>
    <dgm:cxn modelId="{1B2EDFFC-2FC4-4988-A22A-F5162FE1979F}" type="presOf" srcId="{11524462-792B-4415-8CA8-C2DF2498FFF2}" destId="{11E21329-6C08-4FA9-9FA8-7F72EBA341B0}" srcOrd="0" destOrd="0" presId="urn:microsoft.com/office/officeart/2005/8/layout/vList6"/>
    <dgm:cxn modelId="{3E203039-8330-45C4-8171-ABE0E52B4A62}" type="presParOf" srcId="{0E8A8C02-4220-41CD-9E6C-60A891CC1A0F}" destId="{D3733323-286E-4A8A-826D-A3DC06AD6E7F}" srcOrd="0" destOrd="0" presId="urn:microsoft.com/office/officeart/2005/8/layout/vList6"/>
    <dgm:cxn modelId="{1105B40F-F02F-4C3B-8BBE-6D80641416E8}" type="presParOf" srcId="{D3733323-286E-4A8A-826D-A3DC06AD6E7F}" destId="{11E21329-6C08-4FA9-9FA8-7F72EBA341B0}" srcOrd="0" destOrd="0" presId="urn:microsoft.com/office/officeart/2005/8/layout/vList6"/>
    <dgm:cxn modelId="{4426E17E-AF35-4484-A1F7-22C80125967C}" type="presParOf" srcId="{D3733323-286E-4A8A-826D-A3DC06AD6E7F}" destId="{5CBFB49E-EFE2-42B5-9328-AC795B58809A}" srcOrd="1" destOrd="0" presId="urn:microsoft.com/office/officeart/2005/8/layout/vList6"/>
    <dgm:cxn modelId="{23C8BFF6-3B4D-4C92-BE76-F7AA82B5FD89}" type="presParOf" srcId="{0E8A8C02-4220-41CD-9E6C-60A891CC1A0F}" destId="{2867B769-187C-4C3B-905D-3FB76F97F2C6}" srcOrd="1" destOrd="0" presId="urn:microsoft.com/office/officeart/2005/8/layout/vList6"/>
    <dgm:cxn modelId="{1C374246-E806-4A14-9425-FEF450981762}" type="presParOf" srcId="{0E8A8C02-4220-41CD-9E6C-60A891CC1A0F}" destId="{9762360C-4C29-4F27-B398-A873EEA57790}" srcOrd="2" destOrd="0" presId="urn:microsoft.com/office/officeart/2005/8/layout/vList6"/>
    <dgm:cxn modelId="{9DB399C0-B4C3-4BD3-B0F8-5752A85C6D9B}" type="presParOf" srcId="{9762360C-4C29-4F27-B398-A873EEA57790}" destId="{09CEE634-0622-4744-AEB1-E631CEBAE87A}" srcOrd="0" destOrd="0" presId="urn:microsoft.com/office/officeart/2005/8/layout/vList6"/>
    <dgm:cxn modelId="{A53EC868-E61E-43F5-9EC3-896766250A8E}" type="presParOf" srcId="{9762360C-4C29-4F27-B398-A873EEA57790}" destId="{31373643-2F2D-4B83-9E61-A03F1F3E806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4B443-7447-4D9F-A8AF-69A08AA117FE}"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nl-NL"/>
        </a:p>
      </dgm:t>
    </dgm:pt>
    <dgm:pt modelId="{4AF1FD0E-951E-47EC-9536-67B818E539C7}">
      <dgm:prSet phldrT="[Tekst]"/>
      <dgm:spPr/>
      <dgm:t>
        <a:bodyPr/>
        <a:lstStyle/>
        <a:p>
          <a:r>
            <a:rPr lang="nl-NL" dirty="0"/>
            <a:t>Interne factoren</a:t>
          </a:r>
        </a:p>
      </dgm:t>
    </dgm:pt>
    <dgm:pt modelId="{5B823E80-BE23-4979-AFE6-346C3A6EACF3}" type="parTrans" cxnId="{8CA0EFAC-4310-413E-BC2A-A3D22D3AA4C2}">
      <dgm:prSet/>
      <dgm:spPr/>
      <dgm:t>
        <a:bodyPr/>
        <a:lstStyle/>
        <a:p>
          <a:endParaRPr lang="nl-NL"/>
        </a:p>
      </dgm:t>
    </dgm:pt>
    <dgm:pt modelId="{110574AF-845F-4F19-A570-7BD461B638BE}" type="sibTrans" cxnId="{8CA0EFAC-4310-413E-BC2A-A3D22D3AA4C2}">
      <dgm:prSet/>
      <dgm:spPr/>
      <dgm:t>
        <a:bodyPr/>
        <a:lstStyle/>
        <a:p>
          <a:endParaRPr lang="nl-NL"/>
        </a:p>
      </dgm:t>
    </dgm:pt>
    <dgm:pt modelId="{FEDC4C2A-F002-4510-BEE3-CEE4C07CDFDF}">
      <dgm:prSet phldrT="[Tekst]"/>
      <dgm:spPr/>
      <dgm:t>
        <a:bodyPr/>
        <a:lstStyle/>
        <a:p>
          <a:r>
            <a:rPr lang="nl-NL" dirty="0"/>
            <a:t>Externe factoren</a:t>
          </a:r>
        </a:p>
      </dgm:t>
    </dgm:pt>
    <dgm:pt modelId="{C5AB72A1-C0B3-4E38-83EA-92D75FB2EB59}" type="parTrans" cxnId="{384C96B6-7BCF-4B30-912D-EC3499B6954C}">
      <dgm:prSet/>
      <dgm:spPr/>
      <dgm:t>
        <a:bodyPr/>
        <a:lstStyle/>
        <a:p>
          <a:endParaRPr lang="nl-NL"/>
        </a:p>
      </dgm:t>
    </dgm:pt>
    <dgm:pt modelId="{10D4D91F-E0D8-4BB1-A56C-84CA4FA240F1}" type="sibTrans" cxnId="{384C96B6-7BCF-4B30-912D-EC3499B6954C}">
      <dgm:prSet/>
      <dgm:spPr/>
      <dgm:t>
        <a:bodyPr/>
        <a:lstStyle/>
        <a:p>
          <a:endParaRPr lang="nl-NL"/>
        </a:p>
      </dgm:t>
    </dgm:pt>
    <dgm:pt modelId="{69826BF4-9FED-44A0-AC83-1479E0D5373D}">
      <dgm:prSet phldrT="[Tekst]"/>
      <dgm:spPr/>
      <dgm:t>
        <a:bodyPr/>
        <a:lstStyle/>
        <a:p>
          <a:r>
            <a:rPr lang="nl-NL" dirty="0"/>
            <a:t>Tijd </a:t>
          </a:r>
        </a:p>
      </dgm:t>
    </dgm:pt>
    <dgm:pt modelId="{FB142183-2B1B-48D9-9E94-D6C8CAB8666E}" type="parTrans" cxnId="{9A91F65D-44A1-4B4E-B448-041EE291DD74}">
      <dgm:prSet/>
      <dgm:spPr/>
      <dgm:t>
        <a:bodyPr/>
        <a:lstStyle/>
        <a:p>
          <a:endParaRPr lang="nl-NL"/>
        </a:p>
      </dgm:t>
    </dgm:pt>
    <dgm:pt modelId="{3A98D38C-87F5-49A9-98F1-1DD9CB562F8C}" type="sibTrans" cxnId="{9A91F65D-44A1-4B4E-B448-041EE291DD74}">
      <dgm:prSet/>
      <dgm:spPr/>
      <dgm:t>
        <a:bodyPr/>
        <a:lstStyle/>
        <a:p>
          <a:endParaRPr lang="nl-NL"/>
        </a:p>
      </dgm:t>
    </dgm:pt>
    <dgm:pt modelId="{395CCECA-FD53-4425-A83B-EDE2AB7C5075}">
      <dgm:prSet phldrT="[Tekst]"/>
      <dgm:spPr/>
      <dgm:t>
        <a:bodyPr/>
        <a:lstStyle/>
        <a:p>
          <a:r>
            <a:rPr lang="nl-NL" dirty="0"/>
            <a:t>Waarneembaar gedrag</a:t>
          </a:r>
        </a:p>
      </dgm:t>
    </dgm:pt>
    <dgm:pt modelId="{A33CC961-3364-4A56-AE42-041FC72BC981}" type="parTrans" cxnId="{33B78251-7C63-4929-832F-F09ED7F0E6C5}">
      <dgm:prSet/>
      <dgm:spPr/>
      <dgm:t>
        <a:bodyPr/>
        <a:lstStyle/>
        <a:p>
          <a:endParaRPr lang="nl-NL"/>
        </a:p>
      </dgm:t>
    </dgm:pt>
    <dgm:pt modelId="{D0E08227-2F91-4976-BEC4-C21F98CE5891}" type="sibTrans" cxnId="{33B78251-7C63-4929-832F-F09ED7F0E6C5}">
      <dgm:prSet/>
      <dgm:spPr/>
      <dgm:t>
        <a:bodyPr/>
        <a:lstStyle/>
        <a:p>
          <a:endParaRPr lang="nl-NL"/>
        </a:p>
      </dgm:t>
    </dgm:pt>
    <dgm:pt modelId="{309F6DDC-C64F-4EF0-A7C5-ED95E68C19AC}" type="pres">
      <dgm:prSet presAssocID="{CC54B443-7447-4D9F-A8AF-69A08AA117FE}" presName="Name0" presStyleCnt="0">
        <dgm:presLayoutVars>
          <dgm:chMax val="4"/>
          <dgm:resizeHandles val="exact"/>
        </dgm:presLayoutVars>
      </dgm:prSet>
      <dgm:spPr/>
    </dgm:pt>
    <dgm:pt modelId="{0B5BC1EF-BC15-4050-AF53-6FA8F2AC00B2}" type="pres">
      <dgm:prSet presAssocID="{CC54B443-7447-4D9F-A8AF-69A08AA117FE}" presName="ellipse" presStyleLbl="trBgShp" presStyleIdx="0" presStyleCnt="1"/>
      <dgm:spPr/>
    </dgm:pt>
    <dgm:pt modelId="{9FEB4174-69E8-4D49-9ECD-753AC9A283FC}" type="pres">
      <dgm:prSet presAssocID="{CC54B443-7447-4D9F-A8AF-69A08AA117FE}" presName="arrow1" presStyleLbl="fgShp" presStyleIdx="0" presStyleCnt="1"/>
      <dgm:spPr/>
    </dgm:pt>
    <dgm:pt modelId="{77C682E2-3D5B-47AF-91A5-42FD9234F324}" type="pres">
      <dgm:prSet presAssocID="{CC54B443-7447-4D9F-A8AF-69A08AA117FE}" presName="rectangle" presStyleLbl="revTx" presStyleIdx="0" presStyleCnt="1">
        <dgm:presLayoutVars>
          <dgm:bulletEnabled val="1"/>
        </dgm:presLayoutVars>
      </dgm:prSet>
      <dgm:spPr/>
    </dgm:pt>
    <dgm:pt modelId="{E61AB27A-1A24-47E8-BAC2-16CB3FC62619}" type="pres">
      <dgm:prSet presAssocID="{FEDC4C2A-F002-4510-BEE3-CEE4C07CDFDF}" presName="item1" presStyleLbl="node1" presStyleIdx="0" presStyleCnt="3">
        <dgm:presLayoutVars>
          <dgm:bulletEnabled val="1"/>
        </dgm:presLayoutVars>
      </dgm:prSet>
      <dgm:spPr/>
    </dgm:pt>
    <dgm:pt modelId="{DF72E3F9-DEBB-47AD-B8BB-18ED2995266E}" type="pres">
      <dgm:prSet presAssocID="{69826BF4-9FED-44A0-AC83-1479E0D5373D}" presName="item2" presStyleLbl="node1" presStyleIdx="1" presStyleCnt="3">
        <dgm:presLayoutVars>
          <dgm:bulletEnabled val="1"/>
        </dgm:presLayoutVars>
      </dgm:prSet>
      <dgm:spPr/>
    </dgm:pt>
    <dgm:pt modelId="{B5BA99D9-5E82-4F8C-BCB4-A9AC7765A5F8}" type="pres">
      <dgm:prSet presAssocID="{395CCECA-FD53-4425-A83B-EDE2AB7C5075}" presName="item3" presStyleLbl="node1" presStyleIdx="2" presStyleCnt="3">
        <dgm:presLayoutVars>
          <dgm:bulletEnabled val="1"/>
        </dgm:presLayoutVars>
      </dgm:prSet>
      <dgm:spPr/>
    </dgm:pt>
    <dgm:pt modelId="{58C858FC-3BBD-4C46-AC22-4C1021118FCB}" type="pres">
      <dgm:prSet presAssocID="{CC54B443-7447-4D9F-A8AF-69A08AA117FE}" presName="funnel" presStyleLbl="trAlignAcc1" presStyleIdx="0" presStyleCnt="1"/>
      <dgm:spPr/>
    </dgm:pt>
  </dgm:ptLst>
  <dgm:cxnLst>
    <dgm:cxn modelId="{C73FD72E-EEE6-46E9-B898-424FEC440D47}" type="presOf" srcId="{395CCECA-FD53-4425-A83B-EDE2AB7C5075}" destId="{77C682E2-3D5B-47AF-91A5-42FD9234F324}" srcOrd="0" destOrd="0" presId="urn:microsoft.com/office/officeart/2005/8/layout/funnel1"/>
    <dgm:cxn modelId="{9A91F65D-44A1-4B4E-B448-041EE291DD74}" srcId="{CC54B443-7447-4D9F-A8AF-69A08AA117FE}" destId="{69826BF4-9FED-44A0-AC83-1479E0D5373D}" srcOrd="2" destOrd="0" parTransId="{FB142183-2B1B-48D9-9E94-D6C8CAB8666E}" sibTransId="{3A98D38C-87F5-49A9-98F1-1DD9CB562F8C}"/>
    <dgm:cxn modelId="{840A664F-A120-4E08-9822-69D36815897F}" type="presOf" srcId="{CC54B443-7447-4D9F-A8AF-69A08AA117FE}" destId="{309F6DDC-C64F-4EF0-A7C5-ED95E68C19AC}" srcOrd="0" destOrd="0" presId="urn:microsoft.com/office/officeart/2005/8/layout/funnel1"/>
    <dgm:cxn modelId="{25DF764F-98A2-46D3-83F2-D5404FEF0383}" type="presOf" srcId="{69826BF4-9FED-44A0-AC83-1479E0D5373D}" destId="{E61AB27A-1A24-47E8-BAC2-16CB3FC62619}" srcOrd="0" destOrd="0" presId="urn:microsoft.com/office/officeart/2005/8/layout/funnel1"/>
    <dgm:cxn modelId="{33B78251-7C63-4929-832F-F09ED7F0E6C5}" srcId="{CC54B443-7447-4D9F-A8AF-69A08AA117FE}" destId="{395CCECA-FD53-4425-A83B-EDE2AB7C5075}" srcOrd="3" destOrd="0" parTransId="{A33CC961-3364-4A56-AE42-041FC72BC981}" sibTransId="{D0E08227-2F91-4976-BEC4-C21F98CE5891}"/>
    <dgm:cxn modelId="{ED697583-84F3-4DE5-9FB3-857BC5D7F50E}" type="presOf" srcId="{4AF1FD0E-951E-47EC-9536-67B818E539C7}" destId="{B5BA99D9-5E82-4F8C-BCB4-A9AC7765A5F8}" srcOrd="0" destOrd="0" presId="urn:microsoft.com/office/officeart/2005/8/layout/funnel1"/>
    <dgm:cxn modelId="{8CA0EFAC-4310-413E-BC2A-A3D22D3AA4C2}" srcId="{CC54B443-7447-4D9F-A8AF-69A08AA117FE}" destId="{4AF1FD0E-951E-47EC-9536-67B818E539C7}" srcOrd="0" destOrd="0" parTransId="{5B823E80-BE23-4979-AFE6-346C3A6EACF3}" sibTransId="{110574AF-845F-4F19-A570-7BD461B638BE}"/>
    <dgm:cxn modelId="{384C96B6-7BCF-4B30-912D-EC3499B6954C}" srcId="{CC54B443-7447-4D9F-A8AF-69A08AA117FE}" destId="{FEDC4C2A-F002-4510-BEE3-CEE4C07CDFDF}" srcOrd="1" destOrd="0" parTransId="{C5AB72A1-C0B3-4E38-83EA-92D75FB2EB59}" sibTransId="{10D4D91F-E0D8-4BB1-A56C-84CA4FA240F1}"/>
    <dgm:cxn modelId="{F8AD3ACF-CAFC-4A26-BF1F-72EE1D44EFF0}" type="presOf" srcId="{FEDC4C2A-F002-4510-BEE3-CEE4C07CDFDF}" destId="{DF72E3F9-DEBB-47AD-B8BB-18ED2995266E}" srcOrd="0" destOrd="0" presId="urn:microsoft.com/office/officeart/2005/8/layout/funnel1"/>
    <dgm:cxn modelId="{721E3CE9-EC41-4489-BCF9-47EF62AE4E7A}" type="presParOf" srcId="{309F6DDC-C64F-4EF0-A7C5-ED95E68C19AC}" destId="{0B5BC1EF-BC15-4050-AF53-6FA8F2AC00B2}" srcOrd="0" destOrd="0" presId="urn:microsoft.com/office/officeart/2005/8/layout/funnel1"/>
    <dgm:cxn modelId="{03429212-0A61-44B4-85ED-020B495EC0F2}" type="presParOf" srcId="{309F6DDC-C64F-4EF0-A7C5-ED95E68C19AC}" destId="{9FEB4174-69E8-4D49-9ECD-753AC9A283FC}" srcOrd="1" destOrd="0" presId="urn:microsoft.com/office/officeart/2005/8/layout/funnel1"/>
    <dgm:cxn modelId="{2CB5A5A5-212E-4A6F-8BBD-034D93627BE6}" type="presParOf" srcId="{309F6DDC-C64F-4EF0-A7C5-ED95E68C19AC}" destId="{77C682E2-3D5B-47AF-91A5-42FD9234F324}" srcOrd="2" destOrd="0" presId="urn:microsoft.com/office/officeart/2005/8/layout/funnel1"/>
    <dgm:cxn modelId="{21E17C85-4A3A-43EF-9082-71581B5C7AC2}" type="presParOf" srcId="{309F6DDC-C64F-4EF0-A7C5-ED95E68C19AC}" destId="{E61AB27A-1A24-47E8-BAC2-16CB3FC62619}" srcOrd="3" destOrd="0" presId="urn:microsoft.com/office/officeart/2005/8/layout/funnel1"/>
    <dgm:cxn modelId="{D56959C8-3A68-45ED-B4E3-B3CCB50B2BCE}" type="presParOf" srcId="{309F6DDC-C64F-4EF0-A7C5-ED95E68C19AC}" destId="{DF72E3F9-DEBB-47AD-B8BB-18ED2995266E}" srcOrd="4" destOrd="0" presId="urn:microsoft.com/office/officeart/2005/8/layout/funnel1"/>
    <dgm:cxn modelId="{A0B89B5D-B46B-4555-BA54-B2AD4F7A89BC}" type="presParOf" srcId="{309F6DDC-C64F-4EF0-A7C5-ED95E68C19AC}" destId="{B5BA99D9-5E82-4F8C-BCB4-A9AC7765A5F8}" srcOrd="5" destOrd="0" presId="urn:microsoft.com/office/officeart/2005/8/layout/funnel1"/>
    <dgm:cxn modelId="{5C88B770-C78A-402C-85EB-9A1FAB2D5F08}" type="presParOf" srcId="{309F6DDC-C64F-4EF0-A7C5-ED95E68C19AC}" destId="{58C858FC-3BBD-4C46-AC22-4C1021118FC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BD703C-E55C-4044-8284-058DEE4A5CB3}"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nl-NL"/>
        </a:p>
      </dgm:t>
    </dgm:pt>
    <dgm:pt modelId="{17FE1AAC-8CE5-4954-B1A8-426653E913AE}">
      <dgm:prSet phldrT="[Tekst]"/>
      <dgm:spPr/>
      <dgm:t>
        <a:bodyPr/>
        <a:lstStyle/>
        <a:p>
          <a:r>
            <a:rPr lang="nl-NL" dirty="0"/>
            <a:t>Verandering van gedrag</a:t>
          </a:r>
        </a:p>
      </dgm:t>
    </dgm:pt>
    <dgm:pt modelId="{4CFF6ACD-536D-49C8-8379-72C33046E894}" type="parTrans" cxnId="{5E4648F0-F948-48E3-B391-5A56B9ED8839}">
      <dgm:prSet/>
      <dgm:spPr/>
      <dgm:t>
        <a:bodyPr/>
        <a:lstStyle/>
        <a:p>
          <a:endParaRPr lang="nl-NL"/>
        </a:p>
      </dgm:t>
    </dgm:pt>
    <dgm:pt modelId="{8520F11A-6262-47E0-A7A3-29AD8EFB77BA}" type="sibTrans" cxnId="{5E4648F0-F948-48E3-B391-5A56B9ED8839}">
      <dgm:prSet/>
      <dgm:spPr/>
      <dgm:t>
        <a:bodyPr/>
        <a:lstStyle/>
        <a:p>
          <a:endParaRPr lang="nl-NL"/>
        </a:p>
      </dgm:t>
    </dgm:pt>
    <dgm:pt modelId="{32339D00-2454-412E-8A15-46E1D58945C0}">
      <dgm:prSet phldrT="[Tekst]"/>
      <dgm:spPr/>
      <dgm:t>
        <a:bodyPr/>
        <a:lstStyle/>
        <a:p>
          <a:r>
            <a:rPr lang="nl-NL" dirty="0"/>
            <a:t>Passief</a:t>
          </a:r>
        </a:p>
      </dgm:t>
    </dgm:pt>
    <dgm:pt modelId="{2F62C7C7-1AFE-4A0D-A3F2-C02293D80BA5}" type="parTrans" cxnId="{AE070C69-3B6D-497A-A572-DE5A74C63D3B}">
      <dgm:prSet/>
      <dgm:spPr/>
      <dgm:t>
        <a:bodyPr/>
        <a:lstStyle/>
        <a:p>
          <a:endParaRPr lang="nl-NL"/>
        </a:p>
      </dgm:t>
    </dgm:pt>
    <dgm:pt modelId="{12FEDA2D-B178-4B7C-8C15-70CC1784B791}" type="sibTrans" cxnId="{AE070C69-3B6D-497A-A572-DE5A74C63D3B}">
      <dgm:prSet/>
      <dgm:spPr/>
      <dgm:t>
        <a:bodyPr/>
        <a:lstStyle/>
        <a:p>
          <a:endParaRPr lang="nl-NL"/>
        </a:p>
      </dgm:t>
    </dgm:pt>
    <dgm:pt modelId="{46C79A17-374D-4294-BF30-21952F03EE27}">
      <dgm:prSet phldrT="[Tekst]"/>
      <dgm:spPr/>
      <dgm:t>
        <a:bodyPr/>
        <a:lstStyle/>
        <a:p>
          <a:r>
            <a:rPr lang="nl-NL" dirty="0"/>
            <a:t>Actief</a:t>
          </a:r>
        </a:p>
      </dgm:t>
    </dgm:pt>
    <dgm:pt modelId="{1A82606C-C808-4176-937A-5E96F6D990C3}" type="parTrans" cxnId="{132089D5-42A0-4548-A83C-783427982AEB}">
      <dgm:prSet/>
      <dgm:spPr/>
      <dgm:t>
        <a:bodyPr/>
        <a:lstStyle/>
        <a:p>
          <a:endParaRPr lang="nl-NL"/>
        </a:p>
      </dgm:t>
    </dgm:pt>
    <dgm:pt modelId="{FF9E852F-E9D3-41F1-99EF-E7BD9A238DCA}" type="sibTrans" cxnId="{132089D5-42A0-4548-A83C-783427982AEB}">
      <dgm:prSet/>
      <dgm:spPr/>
      <dgm:t>
        <a:bodyPr/>
        <a:lstStyle/>
        <a:p>
          <a:endParaRPr lang="nl-NL"/>
        </a:p>
      </dgm:t>
    </dgm:pt>
    <dgm:pt modelId="{BA6EE54B-8787-4509-B933-025AA739D7BA}" type="pres">
      <dgm:prSet presAssocID="{66BD703C-E55C-4044-8284-058DEE4A5CB3}" presName="composite" presStyleCnt="0">
        <dgm:presLayoutVars>
          <dgm:chMax val="1"/>
          <dgm:dir/>
          <dgm:resizeHandles val="exact"/>
        </dgm:presLayoutVars>
      </dgm:prSet>
      <dgm:spPr/>
    </dgm:pt>
    <dgm:pt modelId="{4CB7BAFD-28A3-4390-9DB1-F620C523E71F}" type="pres">
      <dgm:prSet presAssocID="{17FE1AAC-8CE5-4954-B1A8-426653E913AE}" presName="roof" presStyleLbl="dkBgShp" presStyleIdx="0" presStyleCnt="2"/>
      <dgm:spPr/>
    </dgm:pt>
    <dgm:pt modelId="{F2F97BF6-E416-4819-A29E-F6C9D3A25101}" type="pres">
      <dgm:prSet presAssocID="{17FE1AAC-8CE5-4954-B1A8-426653E913AE}" presName="pillars" presStyleCnt="0"/>
      <dgm:spPr/>
    </dgm:pt>
    <dgm:pt modelId="{B80FA0A8-8F26-484F-A9E5-F460551EA8A6}" type="pres">
      <dgm:prSet presAssocID="{17FE1AAC-8CE5-4954-B1A8-426653E913AE}" presName="pillar1" presStyleLbl="node1" presStyleIdx="0" presStyleCnt="2">
        <dgm:presLayoutVars>
          <dgm:bulletEnabled val="1"/>
        </dgm:presLayoutVars>
      </dgm:prSet>
      <dgm:spPr/>
    </dgm:pt>
    <dgm:pt modelId="{5F823C35-FBE0-4FEC-A956-B08C401C7C4A}" type="pres">
      <dgm:prSet presAssocID="{46C79A17-374D-4294-BF30-21952F03EE27}" presName="pillarX" presStyleLbl="node1" presStyleIdx="1" presStyleCnt="2">
        <dgm:presLayoutVars>
          <dgm:bulletEnabled val="1"/>
        </dgm:presLayoutVars>
      </dgm:prSet>
      <dgm:spPr/>
    </dgm:pt>
    <dgm:pt modelId="{6713B4F8-CBEB-4525-AEA1-6147247B185A}" type="pres">
      <dgm:prSet presAssocID="{17FE1AAC-8CE5-4954-B1A8-426653E913AE}" presName="base" presStyleLbl="dkBgShp" presStyleIdx="1" presStyleCnt="2"/>
      <dgm:spPr/>
    </dgm:pt>
  </dgm:ptLst>
  <dgm:cxnLst>
    <dgm:cxn modelId="{AE070C69-3B6D-497A-A572-DE5A74C63D3B}" srcId="{17FE1AAC-8CE5-4954-B1A8-426653E913AE}" destId="{32339D00-2454-412E-8A15-46E1D58945C0}" srcOrd="0" destOrd="0" parTransId="{2F62C7C7-1AFE-4A0D-A3F2-C02293D80BA5}" sibTransId="{12FEDA2D-B178-4B7C-8C15-70CC1784B791}"/>
    <dgm:cxn modelId="{DCEFCD8C-084B-4C9C-B4C2-25F3D84B580D}" type="presOf" srcId="{17FE1AAC-8CE5-4954-B1A8-426653E913AE}" destId="{4CB7BAFD-28A3-4390-9DB1-F620C523E71F}" srcOrd="0" destOrd="0" presId="urn:microsoft.com/office/officeart/2005/8/layout/hList3"/>
    <dgm:cxn modelId="{41DBC7A7-2511-40A6-B459-8D4BF0199590}" type="presOf" srcId="{32339D00-2454-412E-8A15-46E1D58945C0}" destId="{B80FA0A8-8F26-484F-A9E5-F460551EA8A6}" srcOrd="0" destOrd="0" presId="urn:microsoft.com/office/officeart/2005/8/layout/hList3"/>
    <dgm:cxn modelId="{132089D5-42A0-4548-A83C-783427982AEB}" srcId="{17FE1AAC-8CE5-4954-B1A8-426653E913AE}" destId="{46C79A17-374D-4294-BF30-21952F03EE27}" srcOrd="1" destOrd="0" parTransId="{1A82606C-C808-4176-937A-5E96F6D990C3}" sibTransId="{FF9E852F-E9D3-41F1-99EF-E7BD9A238DCA}"/>
    <dgm:cxn modelId="{25FEFEEA-C8BE-4C4F-A942-6326E3D31BBB}" type="presOf" srcId="{66BD703C-E55C-4044-8284-058DEE4A5CB3}" destId="{BA6EE54B-8787-4509-B933-025AA739D7BA}" srcOrd="0" destOrd="0" presId="urn:microsoft.com/office/officeart/2005/8/layout/hList3"/>
    <dgm:cxn modelId="{D9A8D0EE-4AFF-406D-8DCF-8EB27E813813}" type="presOf" srcId="{46C79A17-374D-4294-BF30-21952F03EE27}" destId="{5F823C35-FBE0-4FEC-A956-B08C401C7C4A}" srcOrd="0" destOrd="0" presId="urn:microsoft.com/office/officeart/2005/8/layout/hList3"/>
    <dgm:cxn modelId="{5E4648F0-F948-48E3-B391-5A56B9ED8839}" srcId="{66BD703C-E55C-4044-8284-058DEE4A5CB3}" destId="{17FE1AAC-8CE5-4954-B1A8-426653E913AE}" srcOrd="0" destOrd="0" parTransId="{4CFF6ACD-536D-49C8-8379-72C33046E894}" sibTransId="{8520F11A-6262-47E0-A7A3-29AD8EFB77BA}"/>
    <dgm:cxn modelId="{650BA56D-8C08-44E6-B39D-CD4D9FAF7F51}" type="presParOf" srcId="{BA6EE54B-8787-4509-B933-025AA739D7BA}" destId="{4CB7BAFD-28A3-4390-9DB1-F620C523E71F}" srcOrd="0" destOrd="0" presId="urn:microsoft.com/office/officeart/2005/8/layout/hList3"/>
    <dgm:cxn modelId="{6094A17B-D81E-431E-9361-04FBE9900942}" type="presParOf" srcId="{BA6EE54B-8787-4509-B933-025AA739D7BA}" destId="{F2F97BF6-E416-4819-A29E-F6C9D3A25101}" srcOrd="1" destOrd="0" presId="urn:microsoft.com/office/officeart/2005/8/layout/hList3"/>
    <dgm:cxn modelId="{24E3E537-A438-472D-9DC2-9CBB35AAA0F0}" type="presParOf" srcId="{F2F97BF6-E416-4819-A29E-F6C9D3A25101}" destId="{B80FA0A8-8F26-484F-A9E5-F460551EA8A6}" srcOrd="0" destOrd="0" presId="urn:microsoft.com/office/officeart/2005/8/layout/hList3"/>
    <dgm:cxn modelId="{04BEB4FC-FE47-4B46-9265-89C2EF2F69D1}" type="presParOf" srcId="{F2F97BF6-E416-4819-A29E-F6C9D3A25101}" destId="{5F823C35-FBE0-4FEC-A956-B08C401C7C4A}" srcOrd="1" destOrd="0" presId="urn:microsoft.com/office/officeart/2005/8/layout/hList3"/>
    <dgm:cxn modelId="{AC1D2068-6FA3-4529-9216-9C42C294A405}" type="presParOf" srcId="{BA6EE54B-8787-4509-B933-025AA739D7BA}" destId="{6713B4F8-CBEB-4525-AEA1-6147247B185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CF0D95-083C-4FF8-AA28-448E149DD163}"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240E286B-7EA2-416C-B8CA-9321DAD7D51B}">
      <dgm:prSet/>
      <dgm:spPr/>
      <dgm:t>
        <a:bodyPr/>
        <a:lstStyle/>
        <a:p>
          <a:r>
            <a:rPr lang="nl-NL" noProof="0" dirty="0"/>
            <a:t>Automatismen</a:t>
          </a:r>
        </a:p>
      </dgm:t>
    </dgm:pt>
    <dgm:pt modelId="{913F219A-0352-4CDD-8673-30230853AEEA}" type="parTrans" cxnId="{71D44C96-B1A9-4715-99BD-146505883FFD}">
      <dgm:prSet/>
      <dgm:spPr/>
      <dgm:t>
        <a:bodyPr/>
        <a:lstStyle/>
        <a:p>
          <a:endParaRPr lang="nl-NL" noProof="0" dirty="0"/>
        </a:p>
      </dgm:t>
    </dgm:pt>
    <dgm:pt modelId="{BC23A655-D821-4E1E-BA68-C635E1AAE487}" type="sibTrans" cxnId="{71D44C96-B1A9-4715-99BD-146505883FFD}">
      <dgm:prSet/>
      <dgm:spPr/>
      <dgm:t>
        <a:bodyPr/>
        <a:lstStyle/>
        <a:p>
          <a:endParaRPr lang="nl-NL" noProof="0" dirty="0"/>
        </a:p>
      </dgm:t>
    </dgm:pt>
    <dgm:pt modelId="{D265526E-15D3-4C75-82D6-8FA4952903AD}">
      <dgm:prSet/>
      <dgm:spPr/>
      <dgm:t>
        <a:bodyPr/>
        <a:lstStyle/>
        <a:p>
          <a:r>
            <a:rPr lang="nl-NL" noProof="0" dirty="0"/>
            <a:t>Omgeving</a:t>
          </a:r>
        </a:p>
      </dgm:t>
    </dgm:pt>
    <dgm:pt modelId="{0EC6A370-E676-4F08-8BFD-B64032B89C93}" type="parTrans" cxnId="{80EF9423-1FA9-44CE-81C8-F6E57C52768E}">
      <dgm:prSet/>
      <dgm:spPr/>
      <dgm:t>
        <a:bodyPr/>
        <a:lstStyle/>
        <a:p>
          <a:endParaRPr lang="nl-NL" noProof="0" dirty="0"/>
        </a:p>
      </dgm:t>
    </dgm:pt>
    <dgm:pt modelId="{01CF81B2-96A0-44AE-BE0E-718FBD078203}" type="sibTrans" cxnId="{80EF9423-1FA9-44CE-81C8-F6E57C52768E}">
      <dgm:prSet/>
      <dgm:spPr/>
      <dgm:t>
        <a:bodyPr/>
        <a:lstStyle/>
        <a:p>
          <a:endParaRPr lang="nl-NL" noProof="0" dirty="0"/>
        </a:p>
      </dgm:t>
    </dgm:pt>
    <dgm:pt modelId="{B47FC75B-8A61-4F28-873A-00445BB585D1}">
      <dgm:prSet/>
      <dgm:spPr/>
      <dgm:t>
        <a:bodyPr/>
        <a:lstStyle/>
        <a:p>
          <a:r>
            <a:rPr lang="nl-NL" noProof="0" dirty="0"/>
            <a:t>Verlies</a:t>
          </a:r>
        </a:p>
      </dgm:t>
    </dgm:pt>
    <dgm:pt modelId="{C7AD1A10-AD1B-4F76-8889-DDE5C7A696C7}" type="sibTrans" cxnId="{51B397F7-5098-4815-B493-256F92B2F3B2}">
      <dgm:prSet/>
      <dgm:spPr/>
      <dgm:t>
        <a:bodyPr/>
        <a:lstStyle/>
        <a:p>
          <a:endParaRPr lang="nl-NL" noProof="0" dirty="0"/>
        </a:p>
      </dgm:t>
    </dgm:pt>
    <dgm:pt modelId="{D31493FF-4F4C-45E7-9FFC-D30E503CB2D2}" type="parTrans" cxnId="{51B397F7-5098-4815-B493-256F92B2F3B2}">
      <dgm:prSet/>
      <dgm:spPr/>
      <dgm:t>
        <a:bodyPr/>
        <a:lstStyle/>
        <a:p>
          <a:endParaRPr lang="nl-NL" noProof="0" dirty="0"/>
        </a:p>
      </dgm:t>
    </dgm:pt>
    <dgm:pt modelId="{45C1C143-462B-4EC1-ADCE-8741B8B7F9AE}">
      <dgm:prSet custT="1"/>
      <dgm:spPr/>
      <dgm:t>
        <a:bodyPr/>
        <a:lstStyle/>
        <a:p>
          <a:pPr algn="l"/>
          <a:r>
            <a:rPr lang="nl-NL" sz="1600" noProof="0" dirty="0"/>
            <a:t>Groot deel van ons gedrag komt tot stand zonder bewuste overweging.</a:t>
          </a:r>
        </a:p>
      </dgm:t>
    </dgm:pt>
    <dgm:pt modelId="{90815985-824C-4F74-B5CB-6D5F37BB3BD9}" type="parTrans" cxnId="{9BA664F4-5F68-4E8B-A20B-FF3A7A918A63}">
      <dgm:prSet/>
      <dgm:spPr/>
      <dgm:t>
        <a:bodyPr/>
        <a:lstStyle/>
        <a:p>
          <a:endParaRPr lang="nl-NL" noProof="0" dirty="0"/>
        </a:p>
      </dgm:t>
    </dgm:pt>
    <dgm:pt modelId="{2E3BE56E-F966-496C-8C92-5F3BE1FBBB62}" type="sibTrans" cxnId="{9BA664F4-5F68-4E8B-A20B-FF3A7A918A63}">
      <dgm:prSet/>
      <dgm:spPr/>
      <dgm:t>
        <a:bodyPr/>
        <a:lstStyle/>
        <a:p>
          <a:endParaRPr lang="nl-NL" noProof="0" dirty="0"/>
        </a:p>
      </dgm:t>
    </dgm:pt>
    <dgm:pt modelId="{7BF714D5-5F3D-40F7-9A13-B97891E3482B}">
      <dgm:prSet custT="1"/>
      <dgm:spPr/>
      <dgm:t>
        <a:bodyPr/>
        <a:lstStyle/>
        <a:p>
          <a:r>
            <a:rPr lang="nl-NL" sz="1600" noProof="0" dirty="0"/>
            <a:t>Verlies heeft een grotere impact dan winst</a:t>
          </a:r>
        </a:p>
      </dgm:t>
    </dgm:pt>
    <dgm:pt modelId="{FBB57153-DE04-4A54-8FFB-A36A8ABEF5E0}" type="parTrans" cxnId="{9AB22449-F556-4669-AA02-23829A91D092}">
      <dgm:prSet/>
      <dgm:spPr/>
      <dgm:t>
        <a:bodyPr/>
        <a:lstStyle/>
        <a:p>
          <a:endParaRPr lang="nl-NL" noProof="0" dirty="0"/>
        </a:p>
      </dgm:t>
    </dgm:pt>
    <dgm:pt modelId="{129F0DD4-EF11-4A76-A881-D33D7EBE1284}" type="sibTrans" cxnId="{9AB22449-F556-4669-AA02-23829A91D092}">
      <dgm:prSet/>
      <dgm:spPr/>
      <dgm:t>
        <a:bodyPr/>
        <a:lstStyle/>
        <a:p>
          <a:endParaRPr lang="nl-NL" noProof="0" dirty="0"/>
        </a:p>
      </dgm:t>
    </dgm:pt>
    <dgm:pt modelId="{89187CF3-7807-49C7-8520-267306E35300}">
      <dgm:prSet custT="1"/>
      <dgm:spPr/>
      <dgm:t>
        <a:bodyPr/>
        <a:lstStyle/>
        <a:p>
          <a:r>
            <a:rPr lang="nl-NL" sz="1600" noProof="0" dirty="0"/>
            <a:t>De sociale en fysieke prikkels die wij hier en nu ervaren hebben een grote invloed op ons gedrag.</a:t>
          </a:r>
        </a:p>
      </dgm:t>
    </dgm:pt>
    <dgm:pt modelId="{0D8DB26B-B542-4CFE-ACA2-B87EC5EA4D2B}" type="parTrans" cxnId="{B1EC94C6-A840-4693-B580-39B9B9D5B13F}">
      <dgm:prSet/>
      <dgm:spPr/>
      <dgm:t>
        <a:bodyPr/>
        <a:lstStyle/>
        <a:p>
          <a:endParaRPr lang="nl-NL" noProof="0" dirty="0"/>
        </a:p>
      </dgm:t>
    </dgm:pt>
    <dgm:pt modelId="{329C9E69-3112-41DE-B0D1-29099E1DCB34}" type="sibTrans" cxnId="{B1EC94C6-A840-4693-B580-39B9B9D5B13F}">
      <dgm:prSet/>
      <dgm:spPr/>
      <dgm:t>
        <a:bodyPr/>
        <a:lstStyle/>
        <a:p>
          <a:endParaRPr lang="nl-NL" noProof="0" dirty="0"/>
        </a:p>
      </dgm:t>
    </dgm:pt>
    <dgm:pt modelId="{EC27F97B-C968-4284-B33D-7E3FC1DE4C1D}" type="pres">
      <dgm:prSet presAssocID="{27CF0D95-083C-4FF8-AA28-448E149DD163}" presName="diagram" presStyleCnt="0">
        <dgm:presLayoutVars>
          <dgm:chPref val="1"/>
          <dgm:dir/>
          <dgm:animOne val="branch"/>
          <dgm:animLvl val="lvl"/>
          <dgm:resizeHandles/>
        </dgm:presLayoutVars>
      </dgm:prSet>
      <dgm:spPr/>
    </dgm:pt>
    <dgm:pt modelId="{BF9521F4-1701-4457-83ED-C3A3F4E6B9BB}" type="pres">
      <dgm:prSet presAssocID="{240E286B-7EA2-416C-B8CA-9321DAD7D51B}" presName="root" presStyleCnt="0"/>
      <dgm:spPr/>
    </dgm:pt>
    <dgm:pt modelId="{E498E83D-3DCF-4B22-950F-240D69810853}" type="pres">
      <dgm:prSet presAssocID="{240E286B-7EA2-416C-B8CA-9321DAD7D51B}" presName="rootComposite" presStyleCnt="0"/>
      <dgm:spPr/>
    </dgm:pt>
    <dgm:pt modelId="{593878FD-3640-49AE-A0CF-F523212A4DC2}" type="pres">
      <dgm:prSet presAssocID="{240E286B-7EA2-416C-B8CA-9321DAD7D51B}" presName="rootText" presStyleLbl="node1" presStyleIdx="0" presStyleCnt="3"/>
      <dgm:spPr/>
    </dgm:pt>
    <dgm:pt modelId="{CB3EAA93-5F3C-4002-A2F0-1F4492DE7F53}" type="pres">
      <dgm:prSet presAssocID="{240E286B-7EA2-416C-B8CA-9321DAD7D51B}" presName="rootConnector" presStyleLbl="node1" presStyleIdx="0" presStyleCnt="3"/>
      <dgm:spPr/>
    </dgm:pt>
    <dgm:pt modelId="{57EC15CA-E1E2-41C2-AFD5-117C74FC13F9}" type="pres">
      <dgm:prSet presAssocID="{240E286B-7EA2-416C-B8CA-9321DAD7D51B}" presName="childShape" presStyleCnt="0"/>
      <dgm:spPr/>
    </dgm:pt>
    <dgm:pt modelId="{D59C98EC-7546-435E-ADE0-C1DD6D074BAF}" type="pres">
      <dgm:prSet presAssocID="{90815985-824C-4F74-B5CB-6D5F37BB3BD9}" presName="Name13" presStyleLbl="parChTrans1D2" presStyleIdx="0" presStyleCnt="3"/>
      <dgm:spPr/>
    </dgm:pt>
    <dgm:pt modelId="{6F3B4FB0-4622-471D-8512-FA93D63CA628}" type="pres">
      <dgm:prSet presAssocID="{45C1C143-462B-4EC1-ADCE-8741B8B7F9AE}" presName="childText" presStyleLbl="bgAcc1" presStyleIdx="0" presStyleCnt="3">
        <dgm:presLayoutVars>
          <dgm:bulletEnabled val="1"/>
        </dgm:presLayoutVars>
      </dgm:prSet>
      <dgm:spPr/>
    </dgm:pt>
    <dgm:pt modelId="{287BFD10-41BB-4EB7-9240-63F69D5F5468}" type="pres">
      <dgm:prSet presAssocID="{B47FC75B-8A61-4F28-873A-00445BB585D1}" presName="root" presStyleCnt="0"/>
      <dgm:spPr/>
    </dgm:pt>
    <dgm:pt modelId="{2A32FB18-B33D-428E-8353-3E94BABD1265}" type="pres">
      <dgm:prSet presAssocID="{B47FC75B-8A61-4F28-873A-00445BB585D1}" presName="rootComposite" presStyleCnt="0"/>
      <dgm:spPr/>
    </dgm:pt>
    <dgm:pt modelId="{80C2B34F-4123-4571-9177-144DC7643D55}" type="pres">
      <dgm:prSet presAssocID="{B47FC75B-8A61-4F28-873A-00445BB585D1}" presName="rootText" presStyleLbl="node1" presStyleIdx="1" presStyleCnt="3"/>
      <dgm:spPr/>
    </dgm:pt>
    <dgm:pt modelId="{842C3482-7197-4DFB-89BB-3C483BB2B499}" type="pres">
      <dgm:prSet presAssocID="{B47FC75B-8A61-4F28-873A-00445BB585D1}" presName="rootConnector" presStyleLbl="node1" presStyleIdx="1" presStyleCnt="3"/>
      <dgm:spPr/>
    </dgm:pt>
    <dgm:pt modelId="{1C8C46B2-299B-4194-BDD2-F3D8C0759036}" type="pres">
      <dgm:prSet presAssocID="{B47FC75B-8A61-4F28-873A-00445BB585D1}" presName="childShape" presStyleCnt="0"/>
      <dgm:spPr/>
    </dgm:pt>
    <dgm:pt modelId="{02DDFB5B-A527-44DE-A7C6-881E32A1F8E1}" type="pres">
      <dgm:prSet presAssocID="{FBB57153-DE04-4A54-8FFB-A36A8ABEF5E0}" presName="Name13" presStyleLbl="parChTrans1D2" presStyleIdx="1" presStyleCnt="3"/>
      <dgm:spPr/>
    </dgm:pt>
    <dgm:pt modelId="{D725CF47-C908-4564-A4ED-54FC21A8588C}" type="pres">
      <dgm:prSet presAssocID="{7BF714D5-5F3D-40F7-9A13-B97891E3482B}" presName="childText" presStyleLbl="bgAcc1" presStyleIdx="1" presStyleCnt="3">
        <dgm:presLayoutVars>
          <dgm:bulletEnabled val="1"/>
        </dgm:presLayoutVars>
      </dgm:prSet>
      <dgm:spPr/>
    </dgm:pt>
    <dgm:pt modelId="{41783FE8-B8A0-4AE0-9244-561F1F56DBA5}" type="pres">
      <dgm:prSet presAssocID="{D265526E-15D3-4C75-82D6-8FA4952903AD}" presName="root" presStyleCnt="0"/>
      <dgm:spPr/>
    </dgm:pt>
    <dgm:pt modelId="{66F1E8AB-FC32-47FC-BC23-EB2888C61C11}" type="pres">
      <dgm:prSet presAssocID="{D265526E-15D3-4C75-82D6-8FA4952903AD}" presName="rootComposite" presStyleCnt="0"/>
      <dgm:spPr/>
    </dgm:pt>
    <dgm:pt modelId="{04E8F11C-769F-4972-A836-E2FF51FA12CE}" type="pres">
      <dgm:prSet presAssocID="{D265526E-15D3-4C75-82D6-8FA4952903AD}" presName="rootText" presStyleLbl="node1" presStyleIdx="2" presStyleCnt="3"/>
      <dgm:spPr/>
    </dgm:pt>
    <dgm:pt modelId="{DE65806D-F727-4F6C-AA43-341FDB59CBCB}" type="pres">
      <dgm:prSet presAssocID="{D265526E-15D3-4C75-82D6-8FA4952903AD}" presName="rootConnector" presStyleLbl="node1" presStyleIdx="2" presStyleCnt="3"/>
      <dgm:spPr/>
    </dgm:pt>
    <dgm:pt modelId="{60E1DF5B-B8E5-4927-A741-878E03FE6846}" type="pres">
      <dgm:prSet presAssocID="{D265526E-15D3-4C75-82D6-8FA4952903AD}" presName="childShape" presStyleCnt="0"/>
      <dgm:spPr/>
    </dgm:pt>
    <dgm:pt modelId="{0AF14CBB-E3E5-4253-87AE-D19ED2BF0685}" type="pres">
      <dgm:prSet presAssocID="{0D8DB26B-B542-4CFE-ACA2-B87EC5EA4D2B}" presName="Name13" presStyleLbl="parChTrans1D2" presStyleIdx="2" presStyleCnt="3"/>
      <dgm:spPr/>
    </dgm:pt>
    <dgm:pt modelId="{EE19F427-C995-4B0A-B08D-E62F315F5990}" type="pres">
      <dgm:prSet presAssocID="{89187CF3-7807-49C7-8520-267306E35300}" presName="childText" presStyleLbl="bgAcc1" presStyleIdx="2" presStyleCnt="3">
        <dgm:presLayoutVars>
          <dgm:bulletEnabled val="1"/>
        </dgm:presLayoutVars>
      </dgm:prSet>
      <dgm:spPr/>
    </dgm:pt>
  </dgm:ptLst>
  <dgm:cxnLst>
    <dgm:cxn modelId="{F3069D08-8751-43E7-BAB6-2CE3CEDB2782}" type="presOf" srcId="{240E286B-7EA2-416C-B8CA-9321DAD7D51B}" destId="{593878FD-3640-49AE-A0CF-F523212A4DC2}" srcOrd="0" destOrd="0" presId="urn:microsoft.com/office/officeart/2005/8/layout/hierarchy3"/>
    <dgm:cxn modelId="{80EF9423-1FA9-44CE-81C8-F6E57C52768E}" srcId="{27CF0D95-083C-4FF8-AA28-448E149DD163}" destId="{D265526E-15D3-4C75-82D6-8FA4952903AD}" srcOrd="2" destOrd="0" parTransId="{0EC6A370-E676-4F08-8BFD-B64032B89C93}" sibTransId="{01CF81B2-96A0-44AE-BE0E-718FBD078203}"/>
    <dgm:cxn modelId="{87B34729-5325-4069-BAE1-C8ACDB859A6B}" type="presOf" srcId="{27CF0D95-083C-4FF8-AA28-448E149DD163}" destId="{EC27F97B-C968-4284-B33D-7E3FC1DE4C1D}" srcOrd="0" destOrd="0" presId="urn:microsoft.com/office/officeart/2005/8/layout/hierarchy3"/>
    <dgm:cxn modelId="{F98A8638-81DA-489F-8118-FF85B6B622B5}" type="presOf" srcId="{D265526E-15D3-4C75-82D6-8FA4952903AD}" destId="{04E8F11C-769F-4972-A836-E2FF51FA12CE}" srcOrd="0" destOrd="0" presId="urn:microsoft.com/office/officeart/2005/8/layout/hierarchy3"/>
    <dgm:cxn modelId="{6A000A3B-5F3F-4BF9-88F5-19532A5CD835}" type="presOf" srcId="{89187CF3-7807-49C7-8520-267306E35300}" destId="{EE19F427-C995-4B0A-B08D-E62F315F5990}" srcOrd="0" destOrd="0" presId="urn:microsoft.com/office/officeart/2005/8/layout/hierarchy3"/>
    <dgm:cxn modelId="{53F0755D-9D29-4F1B-A430-C641E9EF3B5F}" type="presOf" srcId="{B47FC75B-8A61-4F28-873A-00445BB585D1}" destId="{80C2B34F-4123-4571-9177-144DC7643D55}" srcOrd="0" destOrd="0" presId="urn:microsoft.com/office/officeart/2005/8/layout/hierarchy3"/>
    <dgm:cxn modelId="{45218F60-EE00-4E3C-815E-259ECBF33406}" type="presOf" srcId="{0D8DB26B-B542-4CFE-ACA2-B87EC5EA4D2B}" destId="{0AF14CBB-E3E5-4253-87AE-D19ED2BF0685}" srcOrd="0" destOrd="0" presId="urn:microsoft.com/office/officeart/2005/8/layout/hierarchy3"/>
    <dgm:cxn modelId="{1FE94D62-9F7C-42AF-8AC1-69B34C41A00B}" type="presOf" srcId="{240E286B-7EA2-416C-B8CA-9321DAD7D51B}" destId="{CB3EAA93-5F3C-4002-A2F0-1F4492DE7F53}" srcOrd="1" destOrd="0" presId="urn:microsoft.com/office/officeart/2005/8/layout/hierarchy3"/>
    <dgm:cxn modelId="{9AB22449-F556-4669-AA02-23829A91D092}" srcId="{B47FC75B-8A61-4F28-873A-00445BB585D1}" destId="{7BF714D5-5F3D-40F7-9A13-B97891E3482B}" srcOrd="0" destOrd="0" parTransId="{FBB57153-DE04-4A54-8FFB-A36A8ABEF5E0}" sibTransId="{129F0DD4-EF11-4A76-A881-D33D7EBE1284}"/>
    <dgm:cxn modelId="{EB5EB06B-F517-4400-B57E-CAF758E2C1DD}" type="presOf" srcId="{B47FC75B-8A61-4F28-873A-00445BB585D1}" destId="{842C3482-7197-4DFB-89BB-3C483BB2B499}" srcOrd="1" destOrd="0" presId="urn:microsoft.com/office/officeart/2005/8/layout/hierarchy3"/>
    <dgm:cxn modelId="{ADA3414D-DB43-4A26-8DF6-6015F20362E0}" type="presOf" srcId="{FBB57153-DE04-4A54-8FFB-A36A8ABEF5E0}" destId="{02DDFB5B-A527-44DE-A7C6-881E32A1F8E1}" srcOrd="0" destOrd="0" presId="urn:microsoft.com/office/officeart/2005/8/layout/hierarchy3"/>
    <dgm:cxn modelId="{71D44C96-B1A9-4715-99BD-146505883FFD}" srcId="{27CF0D95-083C-4FF8-AA28-448E149DD163}" destId="{240E286B-7EA2-416C-B8CA-9321DAD7D51B}" srcOrd="0" destOrd="0" parTransId="{913F219A-0352-4CDD-8673-30230853AEEA}" sibTransId="{BC23A655-D821-4E1E-BA68-C635E1AAE487}"/>
    <dgm:cxn modelId="{6AD40FC0-8E2F-4A53-AFF2-6C674BE0A4DF}" type="presOf" srcId="{90815985-824C-4F74-B5CB-6D5F37BB3BD9}" destId="{D59C98EC-7546-435E-ADE0-C1DD6D074BAF}" srcOrd="0" destOrd="0" presId="urn:microsoft.com/office/officeart/2005/8/layout/hierarchy3"/>
    <dgm:cxn modelId="{168E70C1-5A88-49EB-9225-A4980CF0784E}" type="presOf" srcId="{45C1C143-462B-4EC1-ADCE-8741B8B7F9AE}" destId="{6F3B4FB0-4622-471D-8512-FA93D63CA628}" srcOrd="0" destOrd="0" presId="urn:microsoft.com/office/officeart/2005/8/layout/hierarchy3"/>
    <dgm:cxn modelId="{B1EC94C6-A840-4693-B580-39B9B9D5B13F}" srcId="{D265526E-15D3-4C75-82D6-8FA4952903AD}" destId="{89187CF3-7807-49C7-8520-267306E35300}" srcOrd="0" destOrd="0" parTransId="{0D8DB26B-B542-4CFE-ACA2-B87EC5EA4D2B}" sibTransId="{329C9E69-3112-41DE-B0D1-29099E1DCB34}"/>
    <dgm:cxn modelId="{37B02DD6-F4C2-4F2A-BD2D-4249733510CD}" type="presOf" srcId="{7BF714D5-5F3D-40F7-9A13-B97891E3482B}" destId="{D725CF47-C908-4564-A4ED-54FC21A8588C}" srcOrd="0" destOrd="0" presId="urn:microsoft.com/office/officeart/2005/8/layout/hierarchy3"/>
    <dgm:cxn modelId="{9BA664F4-5F68-4E8B-A20B-FF3A7A918A63}" srcId="{240E286B-7EA2-416C-B8CA-9321DAD7D51B}" destId="{45C1C143-462B-4EC1-ADCE-8741B8B7F9AE}" srcOrd="0" destOrd="0" parTransId="{90815985-824C-4F74-B5CB-6D5F37BB3BD9}" sibTransId="{2E3BE56E-F966-496C-8C92-5F3BE1FBBB62}"/>
    <dgm:cxn modelId="{897364F7-8085-4F9D-A708-3D69BCE1906E}" type="presOf" srcId="{D265526E-15D3-4C75-82D6-8FA4952903AD}" destId="{DE65806D-F727-4F6C-AA43-341FDB59CBCB}" srcOrd="1" destOrd="0" presId="urn:microsoft.com/office/officeart/2005/8/layout/hierarchy3"/>
    <dgm:cxn modelId="{51B397F7-5098-4815-B493-256F92B2F3B2}" srcId="{27CF0D95-083C-4FF8-AA28-448E149DD163}" destId="{B47FC75B-8A61-4F28-873A-00445BB585D1}" srcOrd="1" destOrd="0" parTransId="{D31493FF-4F4C-45E7-9FFC-D30E503CB2D2}" sibTransId="{C7AD1A10-AD1B-4F76-8889-DDE5C7A696C7}"/>
    <dgm:cxn modelId="{25A115A0-C3B8-4CE5-8516-C7AAAEF87388}" type="presParOf" srcId="{EC27F97B-C968-4284-B33D-7E3FC1DE4C1D}" destId="{BF9521F4-1701-4457-83ED-C3A3F4E6B9BB}" srcOrd="0" destOrd="0" presId="urn:microsoft.com/office/officeart/2005/8/layout/hierarchy3"/>
    <dgm:cxn modelId="{4DD694E7-6DEB-4BF8-82D4-A40F74A5F966}" type="presParOf" srcId="{BF9521F4-1701-4457-83ED-C3A3F4E6B9BB}" destId="{E498E83D-3DCF-4B22-950F-240D69810853}" srcOrd="0" destOrd="0" presId="urn:microsoft.com/office/officeart/2005/8/layout/hierarchy3"/>
    <dgm:cxn modelId="{7E94E420-C3B0-4B07-91ED-C8605F613009}" type="presParOf" srcId="{E498E83D-3DCF-4B22-950F-240D69810853}" destId="{593878FD-3640-49AE-A0CF-F523212A4DC2}" srcOrd="0" destOrd="0" presId="urn:microsoft.com/office/officeart/2005/8/layout/hierarchy3"/>
    <dgm:cxn modelId="{09E65122-4448-4C21-9093-A6430741CE36}" type="presParOf" srcId="{E498E83D-3DCF-4B22-950F-240D69810853}" destId="{CB3EAA93-5F3C-4002-A2F0-1F4492DE7F53}" srcOrd="1" destOrd="0" presId="urn:microsoft.com/office/officeart/2005/8/layout/hierarchy3"/>
    <dgm:cxn modelId="{3495FA5C-983C-447F-B52C-D91BC34A9CD2}" type="presParOf" srcId="{BF9521F4-1701-4457-83ED-C3A3F4E6B9BB}" destId="{57EC15CA-E1E2-41C2-AFD5-117C74FC13F9}" srcOrd="1" destOrd="0" presId="urn:microsoft.com/office/officeart/2005/8/layout/hierarchy3"/>
    <dgm:cxn modelId="{B196E458-44BE-40BF-9508-E876A6AFE13B}" type="presParOf" srcId="{57EC15CA-E1E2-41C2-AFD5-117C74FC13F9}" destId="{D59C98EC-7546-435E-ADE0-C1DD6D074BAF}" srcOrd="0" destOrd="0" presId="urn:microsoft.com/office/officeart/2005/8/layout/hierarchy3"/>
    <dgm:cxn modelId="{18FA26A8-C993-424B-BBBF-42D9498DEF12}" type="presParOf" srcId="{57EC15CA-E1E2-41C2-AFD5-117C74FC13F9}" destId="{6F3B4FB0-4622-471D-8512-FA93D63CA628}" srcOrd="1" destOrd="0" presId="urn:microsoft.com/office/officeart/2005/8/layout/hierarchy3"/>
    <dgm:cxn modelId="{E9028517-8A63-4C16-B78F-CBE239A2EE5B}" type="presParOf" srcId="{EC27F97B-C968-4284-B33D-7E3FC1DE4C1D}" destId="{287BFD10-41BB-4EB7-9240-63F69D5F5468}" srcOrd="1" destOrd="0" presId="urn:microsoft.com/office/officeart/2005/8/layout/hierarchy3"/>
    <dgm:cxn modelId="{5365175A-A8EB-4924-85EB-4C2D16F01F83}" type="presParOf" srcId="{287BFD10-41BB-4EB7-9240-63F69D5F5468}" destId="{2A32FB18-B33D-428E-8353-3E94BABD1265}" srcOrd="0" destOrd="0" presId="urn:microsoft.com/office/officeart/2005/8/layout/hierarchy3"/>
    <dgm:cxn modelId="{DC7ADC0A-F2C9-4F3B-8DBE-3D4E860D2E22}" type="presParOf" srcId="{2A32FB18-B33D-428E-8353-3E94BABD1265}" destId="{80C2B34F-4123-4571-9177-144DC7643D55}" srcOrd="0" destOrd="0" presId="urn:microsoft.com/office/officeart/2005/8/layout/hierarchy3"/>
    <dgm:cxn modelId="{A6D90482-5BE1-47F4-803E-8F9F74F8B86C}" type="presParOf" srcId="{2A32FB18-B33D-428E-8353-3E94BABD1265}" destId="{842C3482-7197-4DFB-89BB-3C483BB2B499}" srcOrd="1" destOrd="0" presId="urn:microsoft.com/office/officeart/2005/8/layout/hierarchy3"/>
    <dgm:cxn modelId="{1D5AFA58-052E-47F8-BA1F-BABBA61DB3CB}" type="presParOf" srcId="{287BFD10-41BB-4EB7-9240-63F69D5F5468}" destId="{1C8C46B2-299B-4194-BDD2-F3D8C0759036}" srcOrd="1" destOrd="0" presId="urn:microsoft.com/office/officeart/2005/8/layout/hierarchy3"/>
    <dgm:cxn modelId="{4306ADF0-F2FF-47F0-8AD9-9F86710F327E}" type="presParOf" srcId="{1C8C46B2-299B-4194-BDD2-F3D8C0759036}" destId="{02DDFB5B-A527-44DE-A7C6-881E32A1F8E1}" srcOrd="0" destOrd="0" presId="urn:microsoft.com/office/officeart/2005/8/layout/hierarchy3"/>
    <dgm:cxn modelId="{6FAD4DA1-6801-4E21-BA43-6932A1C7778A}" type="presParOf" srcId="{1C8C46B2-299B-4194-BDD2-F3D8C0759036}" destId="{D725CF47-C908-4564-A4ED-54FC21A8588C}" srcOrd="1" destOrd="0" presId="urn:microsoft.com/office/officeart/2005/8/layout/hierarchy3"/>
    <dgm:cxn modelId="{EC66E7ED-589C-4C13-A3CD-4224B6E76018}" type="presParOf" srcId="{EC27F97B-C968-4284-B33D-7E3FC1DE4C1D}" destId="{41783FE8-B8A0-4AE0-9244-561F1F56DBA5}" srcOrd="2" destOrd="0" presId="urn:microsoft.com/office/officeart/2005/8/layout/hierarchy3"/>
    <dgm:cxn modelId="{E84FBC87-B85D-4339-9306-C87A8BECE4FE}" type="presParOf" srcId="{41783FE8-B8A0-4AE0-9244-561F1F56DBA5}" destId="{66F1E8AB-FC32-47FC-BC23-EB2888C61C11}" srcOrd="0" destOrd="0" presId="urn:microsoft.com/office/officeart/2005/8/layout/hierarchy3"/>
    <dgm:cxn modelId="{A3B8433A-197D-414E-8EB1-4900AF1634F0}" type="presParOf" srcId="{66F1E8AB-FC32-47FC-BC23-EB2888C61C11}" destId="{04E8F11C-769F-4972-A836-E2FF51FA12CE}" srcOrd="0" destOrd="0" presId="urn:microsoft.com/office/officeart/2005/8/layout/hierarchy3"/>
    <dgm:cxn modelId="{FCDC7670-1AEE-4A42-A5DF-EA33A1964D2C}" type="presParOf" srcId="{66F1E8AB-FC32-47FC-BC23-EB2888C61C11}" destId="{DE65806D-F727-4F6C-AA43-341FDB59CBCB}" srcOrd="1" destOrd="0" presId="urn:microsoft.com/office/officeart/2005/8/layout/hierarchy3"/>
    <dgm:cxn modelId="{A20B6050-9B57-4748-A7C5-E9CE9227693E}" type="presParOf" srcId="{41783FE8-B8A0-4AE0-9244-561F1F56DBA5}" destId="{60E1DF5B-B8E5-4927-A741-878E03FE6846}" srcOrd="1" destOrd="0" presId="urn:microsoft.com/office/officeart/2005/8/layout/hierarchy3"/>
    <dgm:cxn modelId="{4DDA43D6-3155-497E-A2AC-582403CF2A4C}" type="presParOf" srcId="{60E1DF5B-B8E5-4927-A741-878E03FE6846}" destId="{0AF14CBB-E3E5-4253-87AE-D19ED2BF0685}" srcOrd="0" destOrd="0" presId="urn:microsoft.com/office/officeart/2005/8/layout/hierarchy3"/>
    <dgm:cxn modelId="{F2A3E286-F59F-4E0A-9C48-4B74DA71B8CA}" type="presParOf" srcId="{60E1DF5B-B8E5-4927-A741-878E03FE6846}" destId="{EE19F427-C995-4B0A-B08D-E62F315F599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75959-031F-4E12-813D-F4CBAFEE6BAB}"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nl-NL"/>
        </a:p>
      </dgm:t>
    </dgm:pt>
    <dgm:pt modelId="{438864D4-FAD1-4893-B111-964D5CA2B367}">
      <dgm:prSet phldrT="[Tekst]"/>
      <dgm:spPr/>
      <dgm:t>
        <a:bodyPr/>
        <a:lstStyle/>
        <a:p>
          <a:r>
            <a:rPr lang="nl-NL" dirty="0"/>
            <a:t>Start</a:t>
          </a:r>
        </a:p>
      </dgm:t>
    </dgm:pt>
    <dgm:pt modelId="{2EC2413B-D1B0-4B0E-9607-D029DF57486E}" type="parTrans" cxnId="{92BAC834-76B1-4612-A129-E49E5BCE952A}">
      <dgm:prSet/>
      <dgm:spPr/>
      <dgm:t>
        <a:bodyPr/>
        <a:lstStyle/>
        <a:p>
          <a:endParaRPr lang="nl-NL"/>
        </a:p>
      </dgm:t>
    </dgm:pt>
    <dgm:pt modelId="{E86CE8D1-3E79-4BA6-A3F7-1237EDB9309A}" type="sibTrans" cxnId="{92BAC834-76B1-4612-A129-E49E5BCE952A}">
      <dgm:prSet/>
      <dgm:spPr/>
      <dgm:t>
        <a:bodyPr/>
        <a:lstStyle/>
        <a:p>
          <a:endParaRPr lang="nl-NL"/>
        </a:p>
      </dgm:t>
    </dgm:pt>
    <dgm:pt modelId="{695F9F8F-2B8C-4667-94E2-46E30CFC1AFB}">
      <dgm:prSet phldrT="[Tekst]"/>
      <dgm:spPr/>
      <dgm:t>
        <a:bodyPr/>
        <a:lstStyle/>
        <a:p>
          <a:r>
            <a:rPr lang="nl-NL" dirty="0"/>
            <a:t>Doorgaan</a:t>
          </a:r>
        </a:p>
      </dgm:t>
    </dgm:pt>
    <dgm:pt modelId="{0A46643C-C5AC-4B25-9676-FFE5CD7B23A2}" type="parTrans" cxnId="{48184CB6-14E7-4906-94AE-BD38F7EC05F8}">
      <dgm:prSet/>
      <dgm:spPr/>
      <dgm:t>
        <a:bodyPr/>
        <a:lstStyle/>
        <a:p>
          <a:endParaRPr lang="nl-NL"/>
        </a:p>
      </dgm:t>
    </dgm:pt>
    <dgm:pt modelId="{A0A1E99F-F766-4356-90EC-7F063B1BCFB7}" type="sibTrans" cxnId="{48184CB6-14E7-4906-94AE-BD38F7EC05F8}">
      <dgm:prSet/>
      <dgm:spPr/>
      <dgm:t>
        <a:bodyPr/>
        <a:lstStyle/>
        <a:p>
          <a:endParaRPr lang="nl-NL"/>
        </a:p>
      </dgm:t>
    </dgm:pt>
    <dgm:pt modelId="{F7B08444-9957-4184-9195-CFFD259FF3B7}">
      <dgm:prSet phldrT="[Tekst]"/>
      <dgm:spPr/>
      <dgm:t>
        <a:bodyPr/>
        <a:lstStyle/>
        <a:p>
          <a:r>
            <a:rPr lang="nl-NL" dirty="0"/>
            <a:t>Doorgaan</a:t>
          </a:r>
        </a:p>
      </dgm:t>
    </dgm:pt>
    <dgm:pt modelId="{AAF97950-E062-433C-8269-375A44F7BC29}" type="parTrans" cxnId="{C3F92986-F9B1-4DEE-BB0B-DAC52071B18C}">
      <dgm:prSet/>
      <dgm:spPr/>
      <dgm:t>
        <a:bodyPr/>
        <a:lstStyle/>
        <a:p>
          <a:endParaRPr lang="nl-NL"/>
        </a:p>
      </dgm:t>
    </dgm:pt>
    <dgm:pt modelId="{3F20EF18-4BC8-47E4-B1E6-DB288EB186BE}" type="sibTrans" cxnId="{C3F92986-F9B1-4DEE-BB0B-DAC52071B18C}">
      <dgm:prSet/>
      <dgm:spPr/>
      <dgm:t>
        <a:bodyPr/>
        <a:lstStyle/>
        <a:p>
          <a:endParaRPr lang="nl-NL"/>
        </a:p>
      </dgm:t>
    </dgm:pt>
    <dgm:pt modelId="{03920B0D-2A82-4D53-B59C-53D4EF3F85DC}" type="pres">
      <dgm:prSet presAssocID="{3FF75959-031F-4E12-813D-F4CBAFEE6BAB}" presName="linear" presStyleCnt="0">
        <dgm:presLayoutVars>
          <dgm:dir/>
          <dgm:resizeHandles val="exact"/>
        </dgm:presLayoutVars>
      </dgm:prSet>
      <dgm:spPr/>
    </dgm:pt>
    <dgm:pt modelId="{C3A85789-57AE-4D0D-9EC5-B5A6B364A6E3}" type="pres">
      <dgm:prSet presAssocID="{438864D4-FAD1-4893-B111-964D5CA2B367}" presName="comp" presStyleCnt="0"/>
      <dgm:spPr/>
    </dgm:pt>
    <dgm:pt modelId="{43B5F7A9-8654-485B-9390-44941B84F25B}" type="pres">
      <dgm:prSet presAssocID="{438864D4-FAD1-4893-B111-964D5CA2B367}" presName="box" presStyleLbl="node1" presStyleIdx="0" presStyleCnt="3"/>
      <dgm:spPr/>
    </dgm:pt>
    <dgm:pt modelId="{8239F3ED-E984-4D13-A9D5-10844FABDBF3}" type="pres">
      <dgm:prSet presAssocID="{438864D4-FAD1-4893-B111-964D5CA2B36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Spelen met effen opvulling"/>
        </a:ext>
      </dgm:extLst>
    </dgm:pt>
    <dgm:pt modelId="{40626F70-82A8-452D-AACA-8907AD284665}" type="pres">
      <dgm:prSet presAssocID="{438864D4-FAD1-4893-B111-964D5CA2B367}" presName="text" presStyleLbl="node1" presStyleIdx="0" presStyleCnt="3">
        <dgm:presLayoutVars>
          <dgm:bulletEnabled val="1"/>
        </dgm:presLayoutVars>
      </dgm:prSet>
      <dgm:spPr/>
    </dgm:pt>
    <dgm:pt modelId="{2F611BB1-FBAA-4BCC-965F-7EF96AC3C07D}" type="pres">
      <dgm:prSet presAssocID="{E86CE8D1-3E79-4BA6-A3F7-1237EDB9309A}" presName="spacer" presStyleCnt="0"/>
      <dgm:spPr/>
    </dgm:pt>
    <dgm:pt modelId="{60AF0DF7-6AF3-41F8-8E93-5ACDA03F45E6}" type="pres">
      <dgm:prSet presAssocID="{695F9F8F-2B8C-4667-94E2-46E30CFC1AFB}" presName="comp" presStyleCnt="0"/>
      <dgm:spPr/>
    </dgm:pt>
    <dgm:pt modelId="{058A3A8A-A889-4D3D-9427-8EE2E999EAB2}" type="pres">
      <dgm:prSet presAssocID="{695F9F8F-2B8C-4667-94E2-46E30CFC1AFB}" presName="box" presStyleLbl="node1" presStyleIdx="1" presStyleCnt="3"/>
      <dgm:spPr/>
    </dgm:pt>
    <dgm:pt modelId="{DEECBA0C-BEF2-47AC-8327-BFFB8110087B}" type="pres">
      <dgm:prSet presAssocID="{695F9F8F-2B8C-4667-94E2-46E30CFC1AFB}"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Cirkel met pijl met effen opvulling"/>
        </a:ext>
      </dgm:extLst>
    </dgm:pt>
    <dgm:pt modelId="{CEF05FD4-9329-43A7-A3F7-7EB643A1A2B6}" type="pres">
      <dgm:prSet presAssocID="{695F9F8F-2B8C-4667-94E2-46E30CFC1AFB}" presName="text" presStyleLbl="node1" presStyleIdx="1" presStyleCnt="3">
        <dgm:presLayoutVars>
          <dgm:bulletEnabled val="1"/>
        </dgm:presLayoutVars>
      </dgm:prSet>
      <dgm:spPr/>
    </dgm:pt>
    <dgm:pt modelId="{901DC0B4-7A0B-412D-AD7A-27FE68D9FD34}" type="pres">
      <dgm:prSet presAssocID="{A0A1E99F-F766-4356-90EC-7F063B1BCFB7}" presName="spacer" presStyleCnt="0"/>
      <dgm:spPr/>
    </dgm:pt>
    <dgm:pt modelId="{259EF4FF-BC2D-4774-BEC6-E9AF45CFE07B}" type="pres">
      <dgm:prSet presAssocID="{F7B08444-9957-4184-9195-CFFD259FF3B7}" presName="comp" presStyleCnt="0"/>
      <dgm:spPr/>
    </dgm:pt>
    <dgm:pt modelId="{39170F61-DCA4-4D0E-A7B2-77991ED464AB}" type="pres">
      <dgm:prSet presAssocID="{F7B08444-9957-4184-9195-CFFD259FF3B7}" presName="box" presStyleLbl="node1" presStyleIdx="2" presStyleCnt="3"/>
      <dgm:spPr/>
    </dgm:pt>
    <dgm:pt modelId="{824400AA-BCB5-49DD-8B4E-27B98F472046}" type="pres">
      <dgm:prSet presAssocID="{F7B08444-9957-4184-9195-CFFD259FF3B7}"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Geen teken met effen opvulling"/>
        </a:ext>
      </dgm:extLst>
    </dgm:pt>
    <dgm:pt modelId="{BA669DFC-03EE-4093-B3A7-DF4504157157}" type="pres">
      <dgm:prSet presAssocID="{F7B08444-9957-4184-9195-CFFD259FF3B7}" presName="text" presStyleLbl="node1" presStyleIdx="2" presStyleCnt="3">
        <dgm:presLayoutVars>
          <dgm:bulletEnabled val="1"/>
        </dgm:presLayoutVars>
      </dgm:prSet>
      <dgm:spPr/>
    </dgm:pt>
  </dgm:ptLst>
  <dgm:cxnLst>
    <dgm:cxn modelId="{4F934102-7AEA-46E4-9B2D-09CC693504AD}" type="presOf" srcId="{F7B08444-9957-4184-9195-CFFD259FF3B7}" destId="{39170F61-DCA4-4D0E-A7B2-77991ED464AB}" srcOrd="0" destOrd="0" presId="urn:microsoft.com/office/officeart/2005/8/layout/vList4"/>
    <dgm:cxn modelId="{9A1F7907-64B5-4DAD-8A83-05E8C041BFF7}" type="presOf" srcId="{695F9F8F-2B8C-4667-94E2-46E30CFC1AFB}" destId="{CEF05FD4-9329-43A7-A3F7-7EB643A1A2B6}" srcOrd="1" destOrd="0" presId="urn:microsoft.com/office/officeart/2005/8/layout/vList4"/>
    <dgm:cxn modelId="{4622E00D-FD22-4E11-BC71-7ECA87AB79C3}" type="presOf" srcId="{3FF75959-031F-4E12-813D-F4CBAFEE6BAB}" destId="{03920B0D-2A82-4D53-B59C-53D4EF3F85DC}" srcOrd="0" destOrd="0" presId="urn:microsoft.com/office/officeart/2005/8/layout/vList4"/>
    <dgm:cxn modelId="{92BAC834-76B1-4612-A129-E49E5BCE952A}" srcId="{3FF75959-031F-4E12-813D-F4CBAFEE6BAB}" destId="{438864D4-FAD1-4893-B111-964D5CA2B367}" srcOrd="0" destOrd="0" parTransId="{2EC2413B-D1B0-4B0E-9607-D029DF57486E}" sibTransId="{E86CE8D1-3E79-4BA6-A3F7-1237EDB9309A}"/>
    <dgm:cxn modelId="{B3FD5D58-E51B-45E9-8796-5E43362274EB}" type="presOf" srcId="{438864D4-FAD1-4893-B111-964D5CA2B367}" destId="{43B5F7A9-8654-485B-9390-44941B84F25B}" srcOrd="0" destOrd="0" presId="urn:microsoft.com/office/officeart/2005/8/layout/vList4"/>
    <dgm:cxn modelId="{75C0DE83-6192-4453-9D84-F51F3DE5983B}" type="presOf" srcId="{F7B08444-9957-4184-9195-CFFD259FF3B7}" destId="{BA669DFC-03EE-4093-B3A7-DF4504157157}" srcOrd="1" destOrd="0" presId="urn:microsoft.com/office/officeart/2005/8/layout/vList4"/>
    <dgm:cxn modelId="{C3F92986-F9B1-4DEE-BB0B-DAC52071B18C}" srcId="{3FF75959-031F-4E12-813D-F4CBAFEE6BAB}" destId="{F7B08444-9957-4184-9195-CFFD259FF3B7}" srcOrd="2" destOrd="0" parTransId="{AAF97950-E062-433C-8269-375A44F7BC29}" sibTransId="{3F20EF18-4BC8-47E4-B1E6-DB288EB186BE}"/>
    <dgm:cxn modelId="{48184CB6-14E7-4906-94AE-BD38F7EC05F8}" srcId="{3FF75959-031F-4E12-813D-F4CBAFEE6BAB}" destId="{695F9F8F-2B8C-4667-94E2-46E30CFC1AFB}" srcOrd="1" destOrd="0" parTransId="{0A46643C-C5AC-4B25-9676-FFE5CD7B23A2}" sibTransId="{A0A1E99F-F766-4356-90EC-7F063B1BCFB7}"/>
    <dgm:cxn modelId="{849738BE-D916-4B9F-91E7-311F292CFA7A}" type="presOf" srcId="{438864D4-FAD1-4893-B111-964D5CA2B367}" destId="{40626F70-82A8-452D-AACA-8907AD284665}" srcOrd="1" destOrd="0" presId="urn:microsoft.com/office/officeart/2005/8/layout/vList4"/>
    <dgm:cxn modelId="{96E6B5F7-2FBC-4288-9A22-C7CB42EC61D0}" type="presOf" srcId="{695F9F8F-2B8C-4667-94E2-46E30CFC1AFB}" destId="{058A3A8A-A889-4D3D-9427-8EE2E999EAB2}" srcOrd="0" destOrd="0" presId="urn:microsoft.com/office/officeart/2005/8/layout/vList4"/>
    <dgm:cxn modelId="{98C75C05-3AE6-4917-8CD5-A9128F95DBAB}" type="presParOf" srcId="{03920B0D-2A82-4D53-B59C-53D4EF3F85DC}" destId="{C3A85789-57AE-4D0D-9EC5-B5A6B364A6E3}" srcOrd="0" destOrd="0" presId="urn:microsoft.com/office/officeart/2005/8/layout/vList4"/>
    <dgm:cxn modelId="{983DCBE5-CECF-4C14-A451-7BEAB50F5EF3}" type="presParOf" srcId="{C3A85789-57AE-4D0D-9EC5-B5A6B364A6E3}" destId="{43B5F7A9-8654-485B-9390-44941B84F25B}" srcOrd="0" destOrd="0" presId="urn:microsoft.com/office/officeart/2005/8/layout/vList4"/>
    <dgm:cxn modelId="{25EE0C80-2414-4C00-9C18-6B4C35C9D8A8}" type="presParOf" srcId="{C3A85789-57AE-4D0D-9EC5-B5A6B364A6E3}" destId="{8239F3ED-E984-4D13-A9D5-10844FABDBF3}" srcOrd="1" destOrd="0" presId="urn:microsoft.com/office/officeart/2005/8/layout/vList4"/>
    <dgm:cxn modelId="{C2EE85D0-6340-495F-AEA2-095241D78B9C}" type="presParOf" srcId="{C3A85789-57AE-4D0D-9EC5-B5A6B364A6E3}" destId="{40626F70-82A8-452D-AACA-8907AD284665}" srcOrd="2" destOrd="0" presId="urn:microsoft.com/office/officeart/2005/8/layout/vList4"/>
    <dgm:cxn modelId="{435CC9AA-56C2-4C65-9114-CFA447188B01}" type="presParOf" srcId="{03920B0D-2A82-4D53-B59C-53D4EF3F85DC}" destId="{2F611BB1-FBAA-4BCC-965F-7EF96AC3C07D}" srcOrd="1" destOrd="0" presId="urn:microsoft.com/office/officeart/2005/8/layout/vList4"/>
    <dgm:cxn modelId="{20B81623-02FA-4CB7-8500-27A9C81F1D13}" type="presParOf" srcId="{03920B0D-2A82-4D53-B59C-53D4EF3F85DC}" destId="{60AF0DF7-6AF3-41F8-8E93-5ACDA03F45E6}" srcOrd="2" destOrd="0" presId="urn:microsoft.com/office/officeart/2005/8/layout/vList4"/>
    <dgm:cxn modelId="{12ED8C36-0368-4175-BF87-F438E7A2B676}" type="presParOf" srcId="{60AF0DF7-6AF3-41F8-8E93-5ACDA03F45E6}" destId="{058A3A8A-A889-4D3D-9427-8EE2E999EAB2}" srcOrd="0" destOrd="0" presId="urn:microsoft.com/office/officeart/2005/8/layout/vList4"/>
    <dgm:cxn modelId="{578B2E3C-C7C0-4F43-BD75-ABE4B65F1A87}" type="presParOf" srcId="{60AF0DF7-6AF3-41F8-8E93-5ACDA03F45E6}" destId="{DEECBA0C-BEF2-47AC-8327-BFFB8110087B}" srcOrd="1" destOrd="0" presId="urn:microsoft.com/office/officeart/2005/8/layout/vList4"/>
    <dgm:cxn modelId="{732D343F-803D-44A9-B036-594B3931A958}" type="presParOf" srcId="{60AF0DF7-6AF3-41F8-8E93-5ACDA03F45E6}" destId="{CEF05FD4-9329-43A7-A3F7-7EB643A1A2B6}" srcOrd="2" destOrd="0" presId="urn:microsoft.com/office/officeart/2005/8/layout/vList4"/>
    <dgm:cxn modelId="{E5747626-7591-4356-A8D6-47A369BD7E18}" type="presParOf" srcId="{03920B0D-2A82-4D53-B59C-53D4EF3F85DC}" destId="{901DC0B4-7A0B-412D-AD7A-27FE68D9FD34}" srcOrd="3" destOrd="0" presId="urn:microsoft.com/office/officeart/2005/8/layout/vList4"/>
    <dgm:cxn modelId="{02E57D07-1EED-49CC-A1F6-7147E67CDB26}" type="presParOf" srcId="{03920B0D-2A82-4D53-B59C-53D4EF3F85DC}" destId="{259EF4FF-BC2D-4774-BEC6-E9AF45CFE07B}" srcOrd="4" destOrd="0" presId="urn:microsoft.com/office/officeart/2005/8/layout/vList4"/>
    <dgm:cxn modelId="{2CF98928-8525-4C6C-B248-8E709EFF252C}" type="presParOf" srcId="{259EF4FF-BC2D-4774-BEC6-E9AF45CFE07B}" destId="{39170F61-DCA4-4D0E-A7B2-77991ED464AB}" srcOrd="0" destOrd="0" presId="urn:microsoft.com/office/officeart/2005/8/layout/vList4"/>
    <dgm:cxn modelId="{E9E9F170-EF48-4D92-A590-94708F10DE4D}" type="presParOf" srcId="{259EF4FF-BC2D-4774-BEC6-E9AF45CFE07B}" destId="{824400AA-BCB5-49DD-8B4E-27B98F472046}" srcOrd="1" destOrd="0" presId="urn:microsoft.com/office/officeart/2005/8/layout/vList4"/>
    <dgm:cxn modelId="{20E72676-9246-4910-8E93-0B5883AFD788}" type="presParOf" srcId="{259EF4FF-BC2D-4774-BEC6-E9AF45CFE07B}" destId="{BA669DFC-03EE-4093-B3A7-DF450415715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FB49E-EFE2-42B5-9328-AC795B58809A}">
      <dsp:nvSpPr>
        <dsp:cNvPr id="0" name=""/>
        <dsp:cNvSpPr/>
      </dsp:nvSpPr>
      <dsp:spPr>
        <a:xfrm>
          <a:off x="4579619" y="539"/>
          <a:ext cx="6869430" cy="2104057"/>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nl-NL" sz="1700" kern="1200" dirty="0"/>
            <a:t>Biologische en genetische factoren</a:t>
          </a:r>
        </a:p>
        <a:p>
          <a:pPr marL="171450" lvl="1" indent="-171450" algn="l" defTabSz="755650">
            <a:lnSpc>
              <a:spcPct val="90000"/>
            </a:lnSpc>
            <a:spcBef>
              <a:spcPct val="0"/>
            </a:spcBef>
            <a:spcAft>
              <a:spcPct val="15000"/>
            </a:spcAft>
            <a:buChar char="•"/>
          </a:pPr>
          <a:r>
            <a:rPr lang="nl-NL" sz="1700" kern="1200" dirty="0"/>
            <a:t>Neuropsychologische processen</a:t>
          </a:r>
        </a:p>
        <a:p>
          <a:pPr marL="171450" lvl="1" indent="-171450" algn="l" defTabSz="755650">
            <a:lnSpc>
              <a:spcPct val="90000"/>
            </a:lnSpc>
            <a:spcBef>
              <a:spcPct val="0"/>
            </a:spcBef>
            <a:spcAft>
              <a:spcPct val="15000"/>
            </a:spcAft>
            <a:buChar char="•"/>
          </a:pPr>
          <a:r>
            <a:rPr lang="nl-NL" sz="1700" kern="1200" dirty="0"/>
            <a:t>Emoties en stemming</a:t>
          </a:r>
        </a:p>
        <a:p>
          <a:pPr marL="171450" lvl="1" indent="-171450" algn="l" defTabSz="755650">
            <a:lnSpc>
              <a:spcPct val="90000"/>
            </a:lnSpc>
            <a:spcBef>
              <a:spcPct val="0"/>
            </a:spcBef>
            <a:spcAft>
              <a:spcPct val="15000"/>
            </a:spcAft>
            <a:buChar char="•"/>
          </a:pPr>
          <a:r>
            <a:rPr lang="nl-NL" sz="1700" kern="1200" dirty="0"/>
            <a:t>Motivatie en behoefte</a:t>
          </a:r>
        </a:p>
        <a:p>
          <a:pPr marL="171450" lvl="1" indent="-171450" algn="l" defTabSz="755650">
            <a:lnSpc>
              <a:spcPct val="90000"/>
            </a:lnSpc>
            <a:spcBef>
              <a:spcPct val="0"/>
            </a:spcBef>
            <a:spcAft>
              <a:spcPct val="15000"/>
            </a:spcAft>
            <a:buChar char="•"/>
          </a:pPr>
          <a:r>
            <a:rPr lang="nl-NL" sz="1700" kern="1200" dirty="0"/>
            <a:t>Cognitieve processen</a:t>
          </a:r>
        </a:p>
        <a:p>
          <a:pPr marL="171450" lvl="1" indent="-171450" algn="l" defTabSz="755650">
            <a:lnSpc>
              <a:spcPct val="90000"/>
            </a:lnSpc>
            <a:spcBef>
              <a:spcPct val="0"/>
            </a:spcBef>
            <a:spcAft>
              <a:spcPct val="15000"/>
            </a:spcAft>
            <a:buChar char="•"/>
          </a:pPr>
          <a:r>
            <a:rPr lang="nl-NL" sz="1700" kern="1200" dirty="0"/>
            <a:t>Persoonlijkheid en zelfconcept</a:t>
          </a:r>
        </a:p>
      </dsp:txBody>
      <dsp:txXfrm>
        <a:off x="4579619" y="263546"/>
        <a:ext cx="6080409" cy="1578043"/>
      </dsp:txXfrm>
    </dsp:sp>
    <dsp:sp modelId="{11E21329-6C08-4FA9-9FA8-7F72EBA341B0}">
      <dsp:nvSpPr>
        <dsp:cNvPr id="0" name=""/>
        <dsp:cNvSpPr/>
      </dsp:nvSpPr>
      <dsp:spPr>
        <a:xfrm>
          <a:off x="0" y="539"/>
          <a:ext cx="4579620" cy="21040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nl-NL" sz="6500" kern="1200" dirty="0"/>
            <a:t>Intern</a:t>
          </a:r>
        </a:p>
      </dsp:txBody>
      <dsp:txXfrm>
        <a:off x="102712" y="103251"/>
        <a:ext cx="4374196" cy="1898633"/>
      </dsp:txXfrm>
    </dsp:sp>
    <dsp:sp modelId="{31373643-2F2D-4B83-9E61-A03F1F3E806F}">
      <dsp:nvSpPr>
        <dsp:cNvPr id="0" name=""/>
        <dsp:cNvSpPr/>
      </dsp:nvSpPr>
      <dsp:spPr>
        <a:xfrm>
          <a:off x="4579619" y="2315002"/>
          <a:ext cx="6869430" cy="2104057"/>
        </a:xfrm>
        <a:prstGeom prst="rightArrow">
          <a:avLst>
            <a:gd name="adj1" fmla="val 75000"/>
            <a:gd name="adj2" fmla="val 50000"/>
          </a:avLst>
        </a:prstGeom>
        <a:solidFill>
          <a:schemeClr val="accent4">
            <a:tint val="40000"/>
            <a:alpha val="90000"/>
            <a:hueOff val="-15019010"/>
            <a:satOff val="0"/>
            <a:lumOff val="-3960"/>
            <a:alphaOff val="0"/>
          </a:schemeClr>
        </a:solidFill>
        <a:ln w="12700" cap="flat" cmpd="sng" algn="ctr">
          <a:solidFill>
            <a:schemeClr val="accent4">
              <a:tint val="40000"/>
              <a:alpha val="90000"/>
              <a:hueOff val="-15019010"/>
              <a:satOff val="0"/>
              <a:lumOff val="-39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nl-NL" sz="1700" kern="1200" dirty="0"/>
            <a:t>Sociale omgeving</a:t>
          </a:r>
        </a:p>
        <a:p>
          <a:pPr marL="171450" lvl="1" indent="-171450" algn="l" defTabSz="755650">
            <a:lnSpc>
              <a:spcPct val="90000"/>
            </a:lnSpc>
            <a:spcBef>
              <a:spcPct val="0"/>
            </a:spcBef>
            <a:spcAft>
              <a:spcPct val="15000"/>
            </a:spcAft>
            <a:buChar char="•"/>
          </a:pPr>
          <a:r>
            <a:rPr lang="nl-NL" sz="1700" kern="1200" dirty="0"/>
            <a:t>Cultuur</a:t>
          </a:r>
        </a:p>
        <a:p>
          <a:pPr marL="171450" lvl="1" indent="-171450" algn="l" defTabSz="755650">
            <a:lnSpc>
              <a:spcPct val="90000"/>
            </a:lnSpc>
            <a:spcBef>
              <a:spcPct val="0"/>
            </a:spcBef>
            <a:spcAft>
              <a:spcPct val="15000"/>
            </a:spcAft>
            <a:buChar char="•"/>
          </a:pPr>
          <a:r>
            <a:rPr lang="nl-NL" sz="1700" kern="1200" dirty="0"/>
            <a:t>Economische omstandigheden</a:t>
          </a:r>
        </a:p>
        <a:p>
          <a:pPr marL="171450" lvl="1" indent="-171450" algn="l" defTabSz="755650">
            <a:lnSpc>
              <a:spcPct val="90000"/>
            </a:lnSpc>
            <a:spcBef>
              <a:spcPct val="0"/>
            </a:spcBef>
            <a:spcAft>
              <a:spcPct val="15000"/>
            </a:spcAft>
            <a:buChar char="•"/>
          </a:pPr>
          <a:r>
            <a:rPr lang="nl-NL" sz="1700" kern="1200" dirty="0"/>
            <a:t>Fysieke omgeving</a:t>
          </a:r>
        </a:p>
        <a:p>
          <a:pPr marL="171450" lvl="1" indent="-171450" algn="l" defTabSz="755650">
            <a:lnSpc>
              <a:spcPct val="90000"/>
            </a:lnSpc>
            <a:spcBef>
              <a:spcPct val="0"/>
            </a:spcBef>
            <a:spcAft>
              <a:spcPct val="15000"/>
            </a:spcAft>
            <a:buChar char="•"/>
          </a:pPr>
          <a:r>
            <a:rPr lang="nl-NL" sz="1700" kern="1200" dirty="0"/>
            <a:t>Media en technologie</a:t>
          </a:r>
        </a:p>
        <a:p>
          <a:pPr marL="171450" lvl="1" indent="-171450" algn="l" defTabSz="755650">
            <a:lnSpc>
              <a:spcPct val="90000"/>
            </a:lnSpc>
            <a:spcBef>
              <a:spcPct val="0"/>
            </a:spcBef>
            <a:spcAft>
              <a:spcPct val="15000"/>
            </a:spcAft>
            <a:buChar char="•"/>
          </a:pPr>
          <a:r>
            <a:rPr lang="nl-NL" sz="1700" kern="1200" dirty="0"/>
            <a:t>Wetgeving en beleid</a:t>
          </a:r>
        </a:p>
      </dsp:txBody>
      <dsp:txXfrm>
        <a:off x="4579619" y="2578009"/>
        <a:ext cx="6080409" cy="1578043"/>
      </dsp:txXfrm>
    </dsp:sp>
    <dsp:sp modelId="{09CEE634-0622-4744-AEB1-E631CEBAE87A}">
      <dsp:nvSpPr>
        <dsp:cNvPr id="0" name=""/>
        <dsp:cNvSpPr/>
      </dsp:nvSpPr>
      <dsp:spPr>
        <a:xfrm>
          <a:off x="0" y="2315002"/>
          <a:ext cx="4579620" cy="2104057"/>
        </a:xfrm>
        <a:prstGeom prst="roundRect">
          <a:avLst/>
        </a:prstGeom>
        <a:solidFill>
          <a:schemeClr val="accent4">
            <a:hueOff val="-14617272"/>
            <a:satOff val="0"/>
            <a:lumOff val="-3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nl-NL" sz="6500" kern="1200" dirty="0"/>
            <a:t>Extern</a:t>
          </a:r>
        </a:p>
      </dsp:txBody>
      <dsp:txXfrm>
        <a:off x="102712" y="2417714"/>
        <a:ext cx="4374196" cy="1898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BC1EF-BC15-4050-AF53-6FA8F2AC00B2}">
      <dsp:nvSpPr>
        <dsp:cNvPr id="0" name=""/>
        <dsp:cNvSpPr/>
      </dsp:nvSpPr>
      <dsp:spPr>
        <a:xfrm>
          <a:off x="3937349" y="179546"/>
          <a:ext cx="3563302" cy="123748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B4174-69E8-4D49-9ECD-753AC9A283FC}">
      <dsp:nvSpPr>
        <dsp:cNvPr id="0" name=""/>
        <dsp:cNvSpPr/>
      </dsp:nvSpPr>
      <dsp:spPr>
        <a:xfrm>
          <a:off x="5379243" y="3209734"/>
          <a:ext cx="690562" cy="441960"/>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C682E2-3D5B-47AF-91A5-42FD9234F324}">
      <dsp:nvSpPr>
        <dsp:cNvPr id="0" name=""/>
        <dsp:cNvSpPr/>
      </dsp:nvSpPr>
      <dsp:spPr>
        <a:xfrm>
          <a:off x="4067174" y="3563302"/>
          <a:ext cx="3314700" cy="8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nl-NL" sz="2200" kern="1200" dirty="0"/>
            <a:t>Waarneembaar gedrag</a:t>
          </a:r>
        </a:p>
      </dsp:txBody>
      <dsp:txXfrm>
        <a:off x="4067174" y="3563302"/>
        <a:ext cx="3314700" cy="828675"/>
      </dsp:txXfrm>
    </dsp:sp>
    <dsp:sp modelId="{E61AB27A-1A24-47E8-BAC2-16CB3FC62619}">
      <dsp:nvSpPr>
        <dsp:cNvPr id="0" name=""/>
        <dsp:cNvSpPr/>
      </dsp:nvSpPr>
      <dsp:spPr>
        <a:xfrm>
          <a:off x="5232844" y="1512608"/>
          <a:ext cx="1243012" cy="124301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Tijd </a:t>
          </a:r>
        </a:p>
      </dsp:txBody>
      <dsp:txXfrm>
        <a:off x="5414879" y="1694643"/>
        <a:ext cx="878942" cy="878942"/>
      </dsp:txXfrm>
    </dsp:sp>
    <dsp:sp modelId="{DF72E3F9-DEBB-47AD-B8BB-18ED2995266E}">
      <dsp:nvSpPr>
        <dsp:cNvPr id="0" name=""/>
        <dsp:cNvSpPr/>
      </dsp:nvSpPr>
      <dsp:spPr>
        <a:xfrm>
          <a:off x="4343399" y="580072"/>
          <a:ext cx="1243012" cy="1243012"/>
        </a:xfrm>
        <a:prstGeom prst="ellipse">
          <a:avLst/>
        </a:prstGeom>
        <a:solidFill>
          <a:schemeClr val="accent3">
            <a:hueOff val="2240425"/>
            <a:satOff val="47651"/>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Externe factoren</a:t>
          </a:r>
        </a:p>
      </dsp:txBody>
      <dsp:txXfrm>
        <a:off x="4525434" y="762107"/>
        <a:ext cx="878942" cy="878942"/>
      </dsp:txXfrm>
    </dsp:sp>
    <dsp:sp modelId="{B5BA99D9-5E82-4F8C-BCB4-A9AC7765A5F8}">
      <dsp:nvSpPr>
        <dsp:cNvPr id="0" name=""/>
        <dsp:cNvSpPr/>
      </dsp:nvSpPr>
      <dsp:spPr>
        <a:xfrm>
          <a:off x="5614035" y="279539"/>
          <a:ext cx="1243012" cy="1243012"/>
        </a:xfrm>
        <a:prstGeom prst="ellipse">
          <a:avLst/>
        </a:prstGeom>
        <a:solidFill>
          <a:schemeClr val="accent3">
            <a:hueOff val="4480851"/>
            <a:satOff val="95302"/>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Interne factoren</a:t>
          </a:r>
        </a:p>
      </dsp:txBody>
      <dsp:txXfrm>
        <a:off x="5796070" y="461574"/>
        <a:ext cx="878942" cy="878942"/>
      </dsp:txXfrm>
    </dsp:sp>
    <dsp:sp modelId="{58C858FC-3BBD-4C46-AC22-4C1021118FCB}">
      <dsp:nvSpPr>
        <dsp:cNvPr id="0" name=""/>
        <dsp:cNvSpPr/>
      </dsp:nvSpPr>
      <dsp:spPr>
        <a:xfrm>
          <a:off x="3790949" y="27622"/>
          <a:ext cx="3867150" cy="3093720"/>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7BAFD-28A3-4390-9DB1-F620C523E71F}">
      <dsp:nvSpPr>
        <dsp:cNvPr id="0" name=""/>
        <dsp:cNvSpPr/>
      </dsp:nvSpPr>
      <dsp:spPr>
        <a:xfrm>
          <a:off x="0" y="0"/>
          <a:ext cx="11449049" cy="132588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nl-NL" sz="6300" kern="1200" dirty="0"/>
            <a:t>Verandering van gedrag</a:t>
          </a:r>
        </a:p>
      </dsp:txBody>
      <dsp:txXfrm>
        <a:off x="0" y="0"/>
        <a:ext cx="11449049" cy="1325880"/>
      </dsp:txXfrm>
    </dsp:sp>
    <dsp:sp modelId="{B80FA0A8-8F26-484F-A9E5-F460551EA8A6}">
      <dsp:nvSpPr>
        <dsp:cNvPr id="0" name=""/>
        <dsp:cNvSpPr/>
      </dsp:nvSpPr>
      <dsp:spPr>
        <a:xfrm>
          <a:off x="0" y="1325880"/>
          <a:ext cx="5724524" cy="27843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nl-NL" sz="6500" kern="1200" dirty="0"/>
            <a:t>Passief</a:t>
          </a:r>
        </a:p>
      </dsp:txBody>
      <dsp:txXfrm>
        <a:off x="0" y="1325880"/>
        <a:ext cx="5724524" cy="2784348"/>
      </dsp:txXfrm>
    </dsp:sp>
    <dsp:sp modelId="{5F823C35-FBE0-4FEC-A956-B08C401C7C4A}">
      <dsp:nvSpPr>
        <dsp:cNvPr id="0" name=""/>
        <dsp:cNvSpPr/>
      </dsp:nvSpPr>
      <dsp:spPr>
        <a:xfrm>
          <a:off x="5724524" y="1325880"/>
          <a:ext cx="5724524" cy="2784348"/>
        </a:xfrm>
        <a:prstGeom prst="rect">
          <a:avLst/>
        </a:prstGeom>
        <a:solidFill>
          <a:schemeClr val="accent3">
            <a:hueOff val="4480851"/>
            <a:satOff val="95302"/>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nl-NL" sz="6500" kern="1200" dirty="0"/>
            <a:t>Actief</a:t>
          </a:r>
        </a:p>
      </dsp:txBody>
      <dsp:txXfrm>
        <a:off x="5724524" y="1325880"/>
        <a:ext cx="5724524" cy="2784348"/>
      </dsp:txXfrm>
    </dsp:sp>
    <dsp:sp modelId="{6713B4F8-CBEB-4525-AEA1-6147247B185A}">
      <dsp:nvSpPr>
        <dsp:cNvPr id="0" name=""/>
        <dsp:cNvSpPr/>
      </dsp:nvSpPr>
      <dsp:spPr>
        <a:xfrm>
          <a:off x="0" y="4110228"/>
          <a:ext cx="11449049" cy="30937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878FD-3640-49AE-A0CF-F523212A4DC2}">
      <dsp:nvSpPr>
        <dsp:cNvPr id="0" name=""/>
        <dsp:cNvSpPr/>
      </dsp:nvSpPr>
      <dsp:spPr>
        <a:xfrm>
          <a:off x="1397" y="370222"/>
          <a:ext cx="3270358" cy="16351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nl-NL" sz="3700" kern="1200" noProof="0" dirty="0"/>
            <a:t>Automatismen</a:t>
          </a:r>
        </a:p>
      </dsp:txBody>
      <dsp:txXfrm>
        <a:off x="49290" y="418115"/>
        <a:ext cx="3174572" cy="1539393"/>
      </dsp:txXfrm>
    </dsp:sp>
    <dsp:sp modelId="{D59C98EC-7546-435E-ADE0-C1DD6D074BAF}">
      <dsp:nvSpPr>
        <dsp:cNvPr id="0" name=""/>
        <dsp:cNvSpPr/>
      </dsp:nvSpPr>
      <dsp:spPr>
        <a:xfrm>
          <a:off x="328433" y="2005402"/>
          <a:ext cx="327035" cy="1226384"/>
        </a:xfrm>
        <a:custGeom>
          <a:avLst/>
          <a:gdLst/>
          <a:ahLst/>
          <a:cxnLst/>
          <a:rect l="0" t="0" r="0" b="0"/>
          <a:pathLst>
            <a:path>
              <a:moveTo>
                <a:pt x="0" y="0"/>
              </a:moveTo>
              <a:lnTo>
                <a:pt x="0" y="1226384"/>
              </a:lnTo>
              <a:lnTo>
                <a:pt x="327035" y="122638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3B4FB0-4622-471D-8512-FA93D63CA628}">
      <dsp:nvSpPr>
        <dsp:cNvPr id="0" name=""/>
        <dsp:cNvSpPr/>
      </dsp:nvSpPr>
      <dsp:spPr>
        <a:xfrm>
          <a:off x="655469" y="2414196"/>
          <a:ext cx="2616286" cy="163517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nl-NL" sz="1600" kern="1200" noProof="0" dirty="0"/>
            <a:t>Groot deel van ons gedrag komt tot stand zonder bewuste overweging.</a:t>
          </a:r>
        </a:p>
      </dsp:txBody>
      <dsp:txXfrm>
        <a:off x="703362" y="2462089"/>
        <a:ext cx="2520500" cy="1539393"/>
      </dsp:txXfrm>
    </dsp:sp>
    <dsp:sp modelId="{80C2B34F-4123-4571-9177-144DC7643D55}">
      <dsp:nvSpPr>
        <dsp:cNvPr id="0" name=""/>
        <dsp:cNvSpPr/>
      </dsp:nvSpPr>
      <dsp:spPr>
        <a:xfrm>
          <a:off x="4089345" y="370222"/>
          <a:ext cx="3270358" cy="16351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nl-NL" sz="3700" kern="1200" noProof="0" dirty="0"/>
            <a:t>Verlies</a:t>
          </a:r>
        </a:p>
      </dsp:txBody>
      <dsp:txXfrm>
        <a:off x="4137238" y="418115"/>
        <a:ext cx="3174572" cy="1539393"/>
      </dsp:txXfrm>
    </dsp:sp>
    <dsp:sp modelId="{02DDFB5B-A527-44DE-A7C6-881E32A1F8E1}">
      <dsp:nvSpPr>
        <dsp:cNvPr id="0" name=""/>
        <dsp:cNvSpPr/>
      </dsp:nvSpPr>
      <dsp:spPr>
        <a:xfrm>
          <a:off x="4416381" y="2005402"/>
          <a:ext cx="327035" cy="1226384"/>
        </a:xfrm>
        <a:custGeom>
          <a:avLst/>
          <a:gdLst/>
          <a:ahLst/>
          <a:cxnLst/>
          <a:rect l="0" t="0" r="0" b="0"/>
          <a:pathLst>
            <a:path>
              <a:moveTo>
                <a:pt x="0" y="0"/>
              </a:moveTo>
              <a:lnTo>
                <a:pt x="0" y="1226384"/>
              </a:lnTo>
              <a:lnTo>
                <a:pt x="327035" y="122638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25CF47-C908-4564-A4ED-54FC21A8588C}">
      <dsp:nvSpPr>
        <dsp:cNvPr id="0" name=""/>
        <dsp:cNvSpPr/>
      </dsp:nvSpPr>
      <dsp:spPr>
        <a:xfrm>
          <a:off x="4743417" y="2414196"/>
          <a:ext cx="2616286" cy="163517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NL" sz="1600" kern="1200" noProof="0" dirty="0"/>
            <a:t>Verlies heeft een grotere impact dan winst</a:t>
          </a:r>
        </a:p>
      </dsp:txBody>
      <dsp:txXfrm>
        <a:off x="4791310" y="2462089"/>
        <a:ext cx="2520500" cy="1539393"/>
      </dsp:txXfrm>
    </dsp:sp>
    <dsp:sp modelId="{04E8F11C-769F-4972-A836-E2FF51FA12CE}">
      <dsp:nvSpPr>
        <dsp:cNvPr id="0" name=""/>
        <dsp:cNvSpPr/>
      </dsp:nvSpPr>
      <dsp:spPr>
        <a:xfrm>
          <a:off x="8177293" y="370222"/>
          <a:ext cx="3270358" cy="16351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nl-NL" sz="3700" kern="1200" noProof="0" dirty="0"/>
            <a:t>Omgeving</a:t>
          </a:r>
        </a:p>
      </dsp:txBody>
      <dsp:txXfrm>
        <a:off x="8225186" y="418115"/>
        <a:ext cx="3174572" cy="1539393"/>
      </dsp:txXfrm>
    </dsp:sp>
    <dsp:sp modelId="{0AF14CBB-E3E5-4253-87AE-D19ED2BF0685}">
      <dsp:nvSpPr>
        <dsp:cNvPr id="0" name=""/>
        <dsp:cNvSpPr/>
      </dsp:nvSpPr>
      <dsp:spPr>
        <a:xfrm>
          <a:off x="8504329" y="2005402"/>
          <a:ext cx="327035" cy="1226384"/>
        </a:xfrm>
        <a:custGeom>
          <a:avLst/>
          <a:gdLst/>
          <a:ahLst/>
          <a:cxnLst/>
          <a:rect l="0" t="0" r="0" b="0"/>
          <a:pathLst>
            <a:path>
              <a:moveTo>
                <a:pt x="0" y="0"/>
              </a:moveTo>
              <a:lnTo>
                <a:pt x="0" y="1226384"/>
              </a:lnTo>
              <a:lnTo>
                <a:pt x="327035" y="122638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19F427-C995-4B0A-B08D-E62F315F5990}">
      <dsp:nvSpPr>
        <dsp:cNvPr id="0" name=""/>
        <dsp:cNvSpPr/>
      </dsp:nvSpPr>
      <dsp:spPr>
        <a:xfrm>
          <a:off x="8831365" y="2414196"/>
          <a:ext cx="2616286" cy="163517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NL" sz="1600" kern="1200" noProof="0" dirty="0"/>
            <a:t>De sociale en fysieke prikkels die wij hier en nu ervaren hebben een grote invloed op ons gedrag.</a:t>
          </a:r>
        </a:p>
      </dsp:txBody>
      <dsp:txXfrm>
        <a:off x="8879258" y="2462089"/>
        <a:ext cx="2520500" cy="153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5F7A9-8654-485B-9390-44941B84F25B}">
      <dsp:nvSpPr>
        <dsp:cNvPr id="0" name=""/>
        <dsp:cNvSpPr/>
      </dsp:nvSpPr>
      <dsp:spPr>
        <a:xfrm>
          <a:off x="0" y="0"/>
          <a:ext cx="8128000" cy="16933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dirty="0"/>
            <a:t>Start</a:t>
          </a:r>
        </a:p>
      </dsp:txBody>
      <dsp:txXfrm>
        <a:off x="1794933" y="0"/>
        <a:ext cx="6333066" cy="1693333"/>
      </dsp:txXfrm>
    </dsp:sp>
    <dsp:sp modelId="{8239F3ED-E984-4D13-A9D5-10844FABDBF3}">
      <dsp:nvSpPr>
        <dsp:cNvPr id="0" name=""/>
        <dsp:cNvSpPr/>
      </dsp:nvSpPr>
      <dsp:spPr>
        <a:xfrm>
          <a:off x="169333" y="169333"/>
          <a:ext cx="1625600" cy="13546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A3A8A-A889-4D3D-9427-8EE2E999EAB2}">
      <dsp:nvSpPr>
        <dsp:cNvPr id="0" name=""/>
        <dsp:cNvSpPr/>
      </dsp:nvSpPr>
      <dsp:spPr>
        <a:xfrm>
          <a:off x="0" y="1862666"/>
          <a:ext cx="8128000" cy="1693333"/>
        </a:xfrm>
        <a:prstGeom prst="roundRect">
          <a:avLst>
            <a:gd name="adj" fmla="val 10000"/>
          </a:avLst>
        </a:prstGeom>
        <a:solidFill>
          <a:schemeClr val="accent4">
            <a:hueOff val="-7308636"/>
            <a:satOff val="0"/>
            <a:lumOff val="-1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dirty="0"/>
            <a:t>Doorgaan</a:t>
          </a:r>
        </a:p>
      </dsp:txBody>
      <dsp:txXfrm>
        <a:off x="1794933" y="1862666"/>
        <a:ext cx="6333066" cy="1693333"/>
      </dsp:txXfrm>
    </dsp:sp>
    <dsp:sp modelId="{DEECBA0C-BEF2-47AC-8327-BFFB8110087B}">
      <dsp:nvSpPr>
        <dsp:cNvPr id="0" name=""/>
        <dsp:cNvSpPr/>
      </dsp:nvSpPr>
      <dsp:spPr>
        <a:xfrm>
          <a:off x="169333" y="2032000"/>
          <a:ext cx="1625600" cy="13546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70F61-DCA4-4D0E-A7B2-77991ED464AB}">
      <dsp:nvSpPr>
        <dsp:cNvPr id="0" name=""/>
        <dsp:cNvSpPr/>
      </dsp:nvSpPr>
      <dsp:spPr>
        <a:xfrm>
          <a:off x="0" y="3725333"/>
          <a:ext cx="8128000" cy="1693333"/>
        </a:xfrm>
        <a:prstGeom prst="roundRect">
          <a:avLst>
            <a:gd name="adj" fmla="val 10000"/>
          </a:avLst>
        </a:prstGeom>
        <a:solidFill>
          <a:schemeClr val="accent4">
            <a:hueOff val="-14617272"/>
            <a:satOff val="0"/>
            <a:lumOff val="-3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dirty="0"/>
            <a:t>Doorgaan</a:t>
          </a:r>
        </a:p>
      </dsp:txBody>
      <dsp:txXfrm>
        <a:off x="1794933" y="3725333"/>
        <a:ext cx="6333066" cy="1693333"/>
      </dsp:txXfrm>
    </dsp:sp>
    <dsp:sp modelId="{824400AA-BCB5-49DD-8B4E-27B98F472046}">
      <dsp:nvSpPr>
        <dsp:cNvPr id="0" name=""/>
        <dsp:cNvSpPr/>
      </dsp:nvSpPr>
      <dsp:spPr>
        <a:xfrm>
          <a:off x="169333" y="3894666"/>
          <a:ext cx="1625600" cy="135466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F802C-D2A1-4DE2-B6A7-BC9D315456BE}" type="datetimeFigureOut">
              <a:rPr lang="nl-NL" smtClean="0"/>
              <a:t>25-9-2023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6D2DC-1059-4D31-B224-ED76D6FBDCBE}" type="slidenum">
              <a:rPr lang="nl-NL" smtClean="0"/>
              <a:t>‹nr.›</a:t>
            </a:fld>
            <a:endParaRPr lang="nl-NL"/>
          </a:p>
        </p:txBody>
      </p:sp>
    </p:spTree>
    <p:extLst>
      <p:ext uri="{BB962C8B-B14F-4D97-AF65-F5344CB8AC3E}">
        <p14:creationId xmlns:p14="http://schemas.microsoft.com/office/powerpoint/2010/main" val="394304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mmunicatierijk.nl/vakkennis/casi/gerdagsbepalers-welke-factoren-bepalen-gedrag#:~:text=Zo%20kan%20gedrag%20moeilijker%20of%20makkelijker%20worden%20door,omgeving%20kan%20aandacht%20trekken%20en%20ander%20gedrag%20stimuler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mmunicatierijk.nl/vakkennis/casi/gerdagsbepalers-welke-factoren-bepalen-gedrag#:~:text=Zo%20kan%20gedrag%20moeilijker%20of%20makkelijker%20worden%20door,omgeving%20kan%20aandacht%20trekken%20en%20ander%20gedrag%20stimulere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ommunicatierijk.nl/vakkennis/casi/gerdagsbepalers-welke-factoren-bepalen-gedrag#:~:text=Zo%20kan%20gedrag%20moeilijker%20of%20makkelijker%20worden%20door,omgeving%20kan%20aandacht%20trekken%20en%20ander%20gedrag%20stimulere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a:t>
            </a:fld>
            <a:endParaRPr lang="nl-NL"/>
          </a:p>
        </p:txBody>
      </p:sp>
    </p:spTree>
    <p:extLst>
      <p:ext uri="{BB962C8B-B14F-4D97-AF65-F5344CB8AC3E}">
        <p14:creationId xmlns:p14="http://schemas.microsoft.com/office/powerpoint/2010/main" val="110900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12</a:t>
            </a:fld>
            <a:endParaRPr lang="nl-NL"/>
          </a:p>
        </p:txBody>
      </p:sp>
    </p:spTree>
    <p:extLst>
      <p:ext uri="{BB962C8B-B14F-4D97-AF65-F5344CB8AC3E}">
        <p14:creationId xmlns:p14="http://schemas.microsoft.com/office/powerpoint/2010/main" val="33644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Gedragsverandering is belangrijk, het komt niet alleen professioneel terug maar ook in je privéleven.</a:t>
            </a:r>
            <a:br>
              <a:rPr lang="nl-NL" dirty="0"/>
            </a:br>
            <a:r>
              <a:rPr lang="nl-NL" dirty="0"/>
              <a:t>Van carrière maken tot een balans in je leven.</a:t>
            </a:r>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13</a:t>
            </a:fld>
            <a:endParaRPr lang="nl-NL"/>
          </a:p>
        </p:txBody>
      </p:sp>
    </p:spTree>
    <p:extLst>
      <p:ext uri="{BB962C8B-B14F-4D97-AF65-F5344CB8AC3E}">
        <p14:creationId xmlns:p14="http://schemas.microsoft.com/office/powerpoint/2010/main" val="100109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14</a:t>
            </a:fld>
            <a:endParaRPr lang="nl-NL"/>
          </a:p>
        </p:txBody>
      </p:sp>
    </p:spTree>
    <p:extLst>
      <p:ext uri="{BB962C8B-B14F-4D97-AF65-F5344CB8AC3E}">
        <p14:creationId xmlns:p14="http://schemas.microsoft.com/office/powerpoint/2010/main" val="97947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15</a:t>
            </a:fld>
            <a:endParaRPr lang="nl-NL"/>
          </a:p>
        </p:txBody>
      </p:sp>
    </p:spTree>
    <p:extLst>
      <p:ext uri="{BB962C8B-B14F-4D97-AF65-F5344CB8AC3E}">
        <p14:creationId xmlns:p14="http://schemas.microsoft.com/office/powerpoint/2010/main" val="404869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Passief gaat automatisch zoals een grap die je wel maakt bij vrienden maar niet in een andere situatie. </a:t>
            </a:r>
          </a:p>
          <a:p>
            <a:r>
              <a:rPr lang="nl-NL" dirty="0"/>
              <a:t>Actief is lastiger, iets wat in de toekomst moet plaats vinden zoals gezonder leven of sparen. </a:t>
            </a:r>
          </a:p>
          <a:p>
            <a:r>
              <a:rPr lang="nl-NL" b="1" dirty="0"/>
              <a:t>Of investeren in duurzame energie/duurzaamheid</a:t>
            </a:r>
          </a:p>
          <a:p>
            <a:r>
              <a:rPr lang="nl-NL" b="1" dirty="0"/>
              <a:t>Probeer iemand maar te overtuigen van een verandering die nu gemaakt moet worden om in de toekomst iets te bereiken</a:t>
            </a:r>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16</a:t>
            </a:fld>
            <a:endParaRPr lang="nl-NL"/>
          </a:p>
        </p:txBody>
      </p:sp>
    </p:spTree>
    <p:extLst>
      <p:ext uri="{BB962C8B-B14F-4D97-AF65-F5344CB8AC3E}">
        <p14:creationId xmlns:p14="http://schemas.microsoft.com/office/powerpoint/2010/main" val="3174059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1" dirty="0"/>
              <a:t>Capaciteit </a:t>
            </a:r>
            <a:r>
              <a:rPr lang="nl-NL" dirty="0"/>
              <a:t>fysiek of mentale capaciteiten zijn nodig </a:t>
            </a:r>
          </a:p>
          <a:p>
            <a:pPr marL="0" indent="0">
              <a:buNone/>
            </a:pPr>
            <a:r>
              <a:rPr lang="nl-NL" dirty="0">
                <a:hlinkClick r:id="rId3"/>
              </a:rPr>
              <a:t>Welke factoren hebben invloed op gedrag? | Aan de slag met CASI | </a:t>
            </a:r>
            <a:r>
              <a:rPr lang="nl-NL" dirty="0" err="1">
                <a:hlinkClick r:id="rId3"/>
              </a:rPr>
              <a:t>CommunicatieRijk</a:t>
            </a:r>
            <a:endParaRPr lang="nl-NL" dirty="0"/>
          </a:p>
          <a:p>
            <a:pPr algn="l"/>
            <a:r>
              <a:rPr lang="nl-NL" b="1" i="0" dirty="0">
                <a:solidFill>
                  <a:srgbClr val="000000"/>
                </a:solidFill>
                <a:effectLst/>
                <a:latin typeface="RO Sans"/>
              </a:rPr>
              <a:t>Kunnen</a:t>
            </a:r>
          </a:p>
          <a:p>
            <a:pPr algn="l"/>
            <a:r>
              <a:rPr lang="nl-NL" b="0" i="0" dirty="0">
                <a:solidFill>
                  <a:srgbClr val="000000"/>
                </a:solidFill>
                <a:effectLst/>
                <a:latin typeface="RO Sans"/>
              </a:rPr>
              <a:t>Als mensen het gedrag kunnen ver- tonen, zullen ze dat ook eerder doen. Omgekeerd vormt ‘niet kunnen’ een belemmering. Iets kunnen is </a:t>
            </a:r>
            <a:r>
              <a:rPr lang="nl-NL" b="0" i="0" dirty="0" err="1">
                <a:solidFill>
                  <a:srgbClr val="000000"/>
                </a:solidFill>
                <a:effectLst/>
                <a:latin typeface="RO Sans"/>
              </a:rPr>
              <a:t>afhanke</a:t>
            </a:r>
            <a:r>
              <a:rPr lang="nl-NL" b="0" i="0" dirty="0">
                <a:solidFill>
                  <a:srgbClr val="000000"/>
                </a:solidFill>
                <a:effectLst/>
                <a:latin typeface="RO Sans"/>
              </a:rPr>
              <a:t>- lijk van vaardigheden, middelen en de situatie (denk aan tijd en stress). Ook het gevoel dat je het kunt (eigen effectiviteit) speelt een grote rol. Het gevoel competent te zijn, is belangrijk voor intrinsieke motivatie. Dit gevoel is makkelijker te beïnvloeden dan vaardigheden en middelen.</a:t>
            </a:r>
          </a:p>
          <a:p>
            <a:pPr algn="l"/>
            <a:r>
              <a:rPr lang="nl-NL" b="0" i="0" dirty="0">
                <a:solidFill>
                  <a:srgbClr val="000000"/>
                </a:solidFill>
                <a:effectLst/>
                <a:latin typeface="RO Sans"/>
              </a:rPr>
              <a:t>Vraag: In hoeverre zijn mensen in staat om hun gedrag te veranderen?</a:t>
            </a:r>
          </a:p>
          <a:p>
            <a:pPr algn="l"/>
            <a:r>
              <a:rPr lang="nl-NL" b="1" i="0" dirty="0">
                <a:solidFill>
                  <a:srgbClr val="000000"/>
                </a:solidFill>
                <a:effectLst/>
                <a:latin typeface="RO Sans"/>
              </a:rPr>
              <a:t>Kennis</a:t>
            </a:r>
          </a:p>
          <a:p>
            <a:pPr algn="l"/>
            <a:r>
              <a:rPr lang="nl-NL" b="0" i="0" dirty="0">
                <a:solidFill>
                  <a:srgbClr val="000000"/>
                </a:solidFill>
                <a:effectLst/>
                <a:latin typeface="RO Sans"/>
              </a:rPr>
              <a:t>Weten wat de voor- en nadelen van bepaald gedrag zijn, helpt bij het maken van keuzes. Daaronder valt ook kennis over risico’s van gedrag. Kennis kan dus de houding ten aanzien van het gedrag </a:t>
            </a:r>
            <a:r>
              <a:rPr lang="nl-NL" b="0" i="0" dirty="0" err="1">
                <a:solidFill>
                  <a:srgbClr val="000000"/>
                </a:solidFill>
                <a:effectLst/>
                <a:latin typeface="RO Sans"/>
              </a:rPr>
              <a:t>beïnvloeden</a:t>
            </a:r>
            <a:r>
              <a:rPr lang="nl-NL" b="0" i="0" dirty="0">
                <a:solidFill>
                  <a:srgbClr val="000000"/>
                </a:solidFill>
                <a:effectLst/>
                <a:latin typeface="RO Sans"/>
              </a:rPr>
              <a:t>. Echter, niet alle kennis is belangrijk om een afweging te maken.</a:t>
            </a:r>
          </a:p>
          <a:p>
            <a:pPr algn="l"/>
            <a:r>
              <a:rPr lang="nl-NL" b="0" i="0" dirty="0">
                <a:solidFill>
                  <a:srgbClr val="000000"/>
                </a:solidFill>
                <a:effectLst/>
                <a:latin typeface="RO Sans"/>
              </a:rPr>
              <a:t>Zoek naar wat relevant is voor je doelgroep. Je kunt nieuwe kennis overbrengen, maar ook proberen om misvattingen te corrigeren. Let op: (meer) correcte kennis leidt niet automatisch tot het gewenste gedrag.</a:t>
            </a:r>
          </a:p>
          <a:p>
            <a:pPr algn="l"/>
            <a:r>
              <a:rPr lang="nl-NL" b="0" i="0" dirty="0">
                <a:solidFill>
                  <a:srgbClr val="000000"/>
                </a:solidFill>
                <a:effectLst/>
                <a:latin typeface="RO Sans"/>
              </a:rPr>
              <a:t>Vraag: Weten mensen voldoende over het gedrag? Zijn er misvattingen die je moet wegnemen?</a:t>
            </a:r>
          </a:p>
          <a:p>
            <a:pPr marL="0" indent="0">
              <a:buNone/>
            </a:pPr>
            <a:endParaRPr lang="nl-NL" b="1" dirty="0"/>
          </a:p>
          <a:p>
            <a:pPr marL="0" indent="0">
              <a:buNone/>
            </a:pPr>
            <a:endParaRPr lang="nl-NL" b="1" dirty="0"/>
          </a:p>
          <a:p>
            <a:pPr marL="0" indent="0">
              <a:buNone/>
            </a:pPr>
            <a:endParaRPr lang="nl-NL" b="1" dirty="0"/>
          </a:p>
          <a:p>
            <a:pPr marL="0" indent="0">
              <a:buNone/>
            </a:pPr>
            <a:r>
              <a:rPr lang="nl-NL" b="1" dirty="0"/>
              <a:t>Motivatie </a:t>
            </a:r>
            <a:r>
              <a:rPr lang="nl-NL" dirty="0"/>
              <a:t>Je drang om iets wel te doen of niet te doen </a:t>
            </a:r>
          </a:p>
          <a:p>
            <a:pPr marL="0" indent="0">
              <a:buNone/>
            </a:pPr>
            <a:r>
              <a:rPr lang="nl-NL" b="1" dirty="0"/>
              <a:t>- Gecontroleerde</a:t>
            </a:r>
            <a:r>
              <a:rPr lang="nl-NL" dirty="0"/>
              <a:t> draait om bewuste afwegingen en plannen</a:t>
            </a:r>
          </a:p>
          <a:p>
            <a:pPr marL="0" indent="0">
              <a:buNone/>
            </a:pPr>
            <a:r>
              <a:rPr lang="nl-NL" b="1" dirty="0"/>
              <a:t>- Automatische</a:t>
            </a:r>
            <a:r>
              <a:rPr lang="nl-NL" dirty="0"/>
              <a:t> verlangen, behoeftes en onbewuste denkpatronen</a:t>
            </a:r>
          </a:p>
          <a:p>
            <a:pPr marL="0" indent="0">
              <a:buNone/>
            </a:pPr>
            <a:endParaRPr lang="nl-NL" dirty="0"/>
          </a:p>
          <a:p>
            <a:pPr marL="0" indent="0">
              <a:buNone/>
            </a:pPr>
            <a:r>
              <a:rPr lang="nl-NL" dirty="0"/>
              <a:t>Als iets lukt motiveert het om iets te blijven doen </a:t>
            </a:r>
          </a:p>
          <a:p>
            <a:pPr marL="0" indent="0">
              <a:buNone/>
            </a:pPr>
            <a:endParaRPr lang="nl-NL" b="1" dirty="0"/>
          </a:p>
          <a:p>
            <a:pPr marL="0" indent="0">
              <a:buNone/>
            </a:pPr>
            <a:r>
              <a:rPr lang="nl-NL" b="1" dirty="0"/>
              <a:t>Omgeving</a:t>
            </a:r>
          </a:p>
          <a:p>
            <a:pPr marL="0" indent="0">
              <a:buNone/>
            </a:pPr>
            <a:r>
              <a:rPr lang="nl-NL" b="0" dirty="0"/>
              <a:t>Je kan een deur dicht doen maar als collega’s blijven binnenlopen voor een praatje krijg je je werk niet af.</a:t>
            </a:r>
          </a:p>
          <a:p>
            <a:pPr algn="l"/>
            <a:r>
              <a:rPr lang="nl-NL" b="1" i="0" dirty="0">
                <a:solidFill>
                  <a:srgbClr val="000000"/>
                </a:solidFill>
                <a:effectLst/>
                <a:latin typeface="RO Sans"/>
              </a:rPr>
              <a:t>Sociale omgeving</a:t>
            </a:r>
          </a:p>
          <a:p>
            <a:pPr algn="l"/>
            <a:r>
              <a:rPr lang="nl-NL" b="0" i="0" dirty="0">
                <a:solidFill>
                  <a:srgbClr val="000000"/>
                </a:solidFill>
                <a:effectLst/>
                <a:latin typeface="RO Sans"/>
              </a:rPr>
              <a:t>De mensen om ons heen </a:t>
            </a:r>
            <a:r>
              <a:rPr lang="nl-NL" b="0" i="0" dirty="0" err="1">
                <a:solidFill>
                  <a:srgbClr val="000000"/>
                </a:solidFill>
                <a:effectLst/>
                <a:latin typeface="RO Sans"/>
              </a:rPr>
              <a:t>beïnvloeden</a:t>
            </a:r>
            <a:r>
              <a:rPr lang="nl-NL" b="0" i="0" dirty="0">
                <a:solidFill>
                  <a:srgbClr val="000000"/>
                </a:solidFill>
                <a:effectLst/>
                <a:latin typeface="RO Sans"/>
              </a:rPr>
              <a:t> ons gedrag: familie, vrienden en collega’s, maar ook mensen die we als autoriteit zien. Twee normen spelen hierbij een rol: </a:t>
            </a:r>
          </a:p>
          <a:p>
            <a:pPr algn="l">
              <a:buFont typeface="+mj-lt"/>
              <a:buAutoNum type="arabicPeriod"/>
            </a:pPr>
            <a:r>
              <a:rPr lang="nl-NL" b="0" i="0" dirty="0" err="1">
                <a:solidFill>
                  <a:srgbClr val="000000"/>
                </a:solidFill>
                <a:effectLst/>
                <a:latin typeface="RO Sans"/>
              </a:rPr>
              <a:t>Injunctieve</a:t>
            </a:r>
            <a:r>
              <a:rPr lang="nl-NL" b="0" i="0" dirty="0">
                <a:solidFill>
                  <a:srgbClr val="000000"/>
                </a:solidFill>
                <a:effectLst/>
                <a:latin typeface="RO Sans"/>
              </a:rPr>
              <a:t> norm: de perceptie van wat voor ons belangrijke men- sen gewenst gedrag </a:t>
            </a:r>
            <a:r>
              <a:rPr lang="nl-NL" b="0" i="0" dirty="0" err="1">
                <a:solidFill>
                  <a:srgbClr val="000000"/>
                </a:solidFill>
                <a:effectLst/>
                <a:latin typeface="RO Sans"/>
              </a:rPr>
              <a:t>vínden</a:t>
            </a:r>
            <a:r>
              <a:rPr lang="nl-NL" b="0" i="0" dirty="0">
                <a:solidFill>
                  <a:srgbClr val="000000"/>
                </a:solidFill>
                <a:effectLst/>
                <a:latin typeface="RO Sans"/>
              </a:rPr>
              <a:t>. Dit komt niet altijd overeen met de (wettelijke) regels.</a:t>
            </a:r>
          </a:p>
          <a:p>
            <a:pPr algn="l">
              <a:buFont typeface="+mj-lt"/>
              <a:buAutoNum type="arabicPeriod"/>
            </a:pPr>
            <a:r>
              <a:rPr lang="nl-NL" b="0" i="0" dirty="0">
                <a:solidFill>
                  <a:srgbClr val="000000"/>
                </a:solidFill>
                <a:effectLst/>
                <a:latin typeface="RO Sans"/>
              </a:rPr>
              <a:t>Descriptieve norm: de perceptie van wat deze andere mensen </a:t>
            </a:r>
            <a:r>
              <a:rPr lang="nl-NL" b="0" i="0" dirty="0" err="1">
                <a:solidFill>
                  <a:srgbClr val="000000"/>
                </a:solidFill>
                <a:effectLst/>
                <a:latin typeface="RO Sans"/>
              </a:rPr>
              <a:t>dóen</a:t>
            </a:r>
            <a:r>
              <a:rPr lang="nl-NL" b="0" i="0" dirty="0">
                <a:solidFill>
                  <a:srgbClr val="000000"/>
                </a:solidFill>
                <a:effectLst/>
                <a:latin typeface="RO Sans"/>
              </a:rPr>
              <a:t>.</a:t>
            </a:r>
          </a:p>
          <a:p>
            <a:pPr algn="l"/>
            <a:r>
              <a:rPr lang="nl-NL" b="0" i="0" dirty="0">
                <a:solidFill>
                  <a:srgbClr val="000000"/>
                </a:solidFill>
                <a:effectLst/>
                <a:latin typeface="RO Sans"/>
              </a:rPr>
              <a:t>Als deze twee normen verschillen, dan heeft de descriptieve norm meestal een sterker effect op gedrag dan de </a:t>
            </a:r>
            <a:r>
              <a:rPr lang="nl-NL" b="0" i="0" dirty="0" err="1">
                <a:solidFill>
                  <a:srgbClr val="000000"/>
                </a:solidFill>
                <a:effectLst/>
                <a:latin typeface="RO Sans"/>
              </a:rPr>
              <a:t>injunctieve</a:t>
            </a:r>
            <a:r>
              <a:rPr lang="nl-NL" b="0" i="0" dirty="0">
                <a:solidFill>
                  <a:srgbClr val="000000"/>
                </a:solidFill>
                <a:effectLst/>
                <a:latin typeface="RO Sans"/>
              </a:rPr>
              <a:t> norm of de regels.</a:t>
            </a:r>
          </a:p>
          <a:p>
            <a:endParaRPr lang="nl-NL" dirty="0"/>
          </a:p>
          <a:p>
            <a:endParaRPr lang="nl-NL" dirty="0"/>
          </a:p>
          <a:p>
            <a:pPr algn="l"/>
            <a:r>
              <a:rPr lang="nl-NL" b="1" i="0" dirty="0">
                <a:solidFill>
                  <a:srgbClr val="000000"/>
                </a:solidFill>
                <a:effectLst/>
                <a:latin typeface="RO Sans"/>
              </a:rPr>
              <a:t>Fysieke omgeving</a:t>
            </a:r>
          </a:p>
          <a:p>
            <a:pPr algn="l"/>
            <a:r>
              <a:rPr lang="nl-NL" b="0" i="0" dirty="0">
                <a:solidFill>
                  <a:srgbClr val="000000"/>
                </a:solidFill>
                <a:effectLst/>
                <a:latin typeface="RO Sans"/>
              </a:rPr>
              <a:t>Het ontwerp van de omgeving bepaalt hoe mensen keuzes maken, zowel online als offline. Dit wordt keuze-architectuur genoemd. Die is nooit neutraal en duwt mensen in een bepaalde richting. Zo kan gedrag moeilijker of makkelijker worden door obstakels (verkeersdrempels) of hulpmiddelen (keuzehulp) in de omgeving. Ook kan de omgeving een bepaalde gedragsnorm communiceren, bijvoorbeeld: een rommelige straat zegt dat asociaal gedrag mag. Een ingreep in de fysieke omgeving kan aandacht trekken en ander gedrag stimuleren.</a:t>
            </a:r>
          </a:p>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17</a:t>
            </a:fld>
            <a:endParaRPr lang="nl-NL"/>
          </a:p>
        </p:txBody>
      </p:sp>
    </p:spTree>
    <p:extLst>
      <p:ext uri="{BB962C8B-B14F-4D97-AF65-F5344CB8AC3E}">
        <p14:creationId xmlns:p14="http://schemas.microsoft.com/office/powerpoint/2010/main" val="73868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1" dirty="0"/>
              <a:t>Capaciteit </a:t>
            </a:r>
            <a:r>
              <a:rPr lang="nl-NL" dirty="0"/>
              <a:t>fysiek of mentale capaciteiten zijn nodig </a:t>
            </a:r>
          </a:p>
          <a:p>
            <a:pPr marL="0" indent="0">
              <a:buNone/>
            </a:pPr>
            <a:r>
              <a:rPr lang="nl-NL" dirty="0">
                <a:hlinkClick r:id="rId3"/>
              </a:rPr>
              <a:t>Welke factoren hebben invloed op gedrag? | Aan de slag met CASI | </a:t>
            </a:r>
            <a:r>
              <a:rPr lang="nl-NL" dirty="0" err="1">
                <a:hlinkClick r:id="rId3"/>
              </a:rPr>
              <a:t>CommunicatieRijk</a:t>
            </a:r>
            <a:endParaRPr lang="nl-NL" dirty="0"/>
          </a:p>
          <a:p>
            <a:pPr algn="l"/>
            <a:r>
              <a:rPr lang="nl-NL" b="1" i="0" dirty="0">
                <a:solidFill>
                  <a:srgbClr val="000000"/>
                </a:solidFill>
                <a:effectLst/>
                <a:latin typeface="RO Sans"/>
              </a:rPr>
              <a:t>Kunnen</a:t>
            </a:r>
          </a:p>
          <a:p>
            <a:pPr algn="l"/>
            <a:r>
              <a:rPr lang="nl-NL" b="0" i="0" dirty="0">
                <a:solidFill>
                  <a:srgbClr val="000000"/>
                </a:solidFill>
                <a:effectLst/>
                <a:latin typeface="RO Sans"/>
              </a:rPr>
              <a:t>Als mensen het gedrag kunnen ver- tonen, zullen ze dat ook eerder doen. Omgekeerd vormt ‘niet kunnen’ een belemmering. Iets kunnen is </a:t>
            </a:r>
            <a:r>
              <a:rPr lang="nl-NL" b="0" i="0" dirty="0" err="1">
                <a:solidFill>
                  <a:srgbClr val="000000"/>
                </a:solidFill>
                <a:effectLst/>
                <a:latin typeface="RO Sans"/>
              </a:rPr>
              <a:t>afhanke</a:t>
            </a:r>
            <a:r>
              <a:rPr lang="nl-NL" b="0" i="0" dirty="0">
                <a:solidFill>
                  <a:srgbClr val="000000"/>
                </a:solidFill>
                <a:effectLst/>
                <a:latin typeface="RO Sans"/>
              </a:rPr>
              <a:t>- lijk van vaardigheden, middelen en de situatie (denk aan tijd en stress). Ook het gevoel dat je het kunt (eigen effectiviteit) speelt een grote rol. Het gevoel competent te zijn, is belangrijk voor intrinsieke motivatie. Dit gevoel is makkelijker te beïnvloeden dan vaardigheden en middelen.</a:t>
            </a:r>
          </a:p>
          <a:p>
            <a:pPr algn="l"/>
            <a:r>
              <a:rPr lang="nl-NL" b="0" i="0" dirty="0">
                <a:solidFill>
                  <a:srgbClr val="000000"/>
                </a:solidFill>
                <a:effectLst/>
                <a:latin typeface="RO Sans"/>
              </a:rPr>
              <a:t>Vraag: In hoeverre zijn mensen in staat om hun gedrag te veranderen?</a:t>
            </a:r>
          </a:p>
          <a:p>
            <a:pPr algn="l"/>
            <a:r>
              <a:rPr lang="nl-NL" b="1" i="0" dirty="0">
                <a:solidFill>
                  <a:srgbClr val="000000"/>
                </a:solidFill>
                <a:effectLst/>
                <a:latin typeface="RO Sans"/>
              </a:rPr>
              <a:t>Kennis</a:t>
            </a:r>
          </a:p>
          <a:p>
            <a:pPr algn="l"/>
            <a:r>
              <a:rPr lang="nl-NL" b="0" i="0" dirty="0">
                <a:solidFill>
                  <a:srgbClr val="000000"/>
                </a:solidFill>
                <a:effectLst/>
                <a:latin typeface="RO Sans"/>
              </a:rPr>
              <a:t>Weten wat de voor- en nadelen van bepaald gedrag zijn, helpt bij het maken van keuzes. Daaronder valt ook kennis over risico’s van gedrag. Kennis kan dus de houding ten aanzien van het gedrag </a:t>
            </a:r>
            <a:r>
              <a:rPr lang="nl-NL" b="0" i="0" dirty="0" err="1">
                <a:solidFill>
                  <a:srgbClr val="000000"/>
                </a:solidFill>
                <a:effectLst/>
                <a:latin typeface="RO Sans"/>
              </a:rPr>
              <a:t>beïnvloeden</a:t>
            </a:r>
            <a:r>
              <a:rPr lang="nl-NL" b="0" i="0" dirty="0">
                <a:solidFill>
                  <a:srgbClr val="000000"/>
                </a:solidFill>
                <a:effectLst/>
                <a:latin typeface="RO Sans"/>
              </a:rPr>
              <a:t>. Echter, niet alle kennis is belangrijk om een afweging te maken.</a:t>
            </a:r>
          </a:p>
          <a:p>
            <a:pPr algn="l"/>
            <a:r>
              <a:rPr lang="nl-NL" b="0" i="0" dirty="0">
                <a:solidFill>
                  <a:srgbClr val="000000"/>
                </a:solidFill>
                <a:effectLst/>
                <a:latin typeface="RO Sans"/>
              </a:rPr>
              <a:t>Zoek naar wat relevant is voor je doelgroep. Je kunt nieuwe kennis overbrengen, maar ook proberen om misvattingen te corrigeren. Let op: (meer) correcte kennis leidt niet automatisch tot het gewenste gedrag.</a:t>
            </a:r>
          </a:p>
          <a:p>
            <a:pPr algn="l"/>
            <a:r>
              <a:rPr lang="nl-NL" b="0" i="0" dirty="0">
                <a:solidFill>
                  <a:srgbClr val="000000"/>
                </a:solidFill>
                <a:effectLst/>
                <a:latin typeface="RO Sans"/>
              </a:rPr>
              <a:t>Vraag: Weten mensen voldoende over het gedrag? Zijn er misvattingen die je moet wegnemen?</a:t>
            </a:r>
          </a:p>
          <a:p>
            <a:pPr marL="0" indent="0">
              <a:buNone/>
            </a:pPr>
            <a:endParaRPr lang="nl-NL" b="1" dirty="0"/>
          </a:p>
          <a:p>
            <a:pPr marL="0" indent="0">
              <a:buNone/>
            </a:pPr>
            <a:endParaRPr lang="nl-NL" b="1" dirty="0"/>
          </a:p>
          <a:p>
            <a:pPr marL="0" indent="0">
              <a:buNone/>
            </a:pPr>
            <a:endParaRPr lang="nl-NL" b="1" dirty="0"/>
          </a:p>
          <a:p>
            <a:pPr marL="0" indent="0">
              <a:buNone/>
            </a:pPr>
            <a:r>
              <a:rPr lang="nl-NL" b="1" dirty="0"/>
              <a:t>Motivatie </a:t>
            </a:r>
            <a:r>
              <a:rPr lang="nl-NL" dirty="0"/>
              <a:t>Je drang om iets wel te doen of niet te doen </a:t>
            </a:r>
          </a:p>
          <a:p>
            <a:pPr marL="0" indent="0">
              <a:buNone/>
            </a:pPr>
            <a:r>
              <a:rPr lang="nl-NL" b="1" dirty="0"/>
              <a:t>- Gecontroleerde</a:t>
            </a:r>
            <a:r>
              <a:rPr lang="nl-NL" dirty="0"/>
              <a:t> draait om bewuste afwegingen en plannen</a:t>
            </a:r>
          </a:p>
          <a:p>
            <a:pPr marL="0" indent="0">
              <a:buNone/>
            </a:pPr>
            <a:r>
              <a:rPr lang="nl-NL" b="1" dirty="0"/>
              <a:t>- Automatische</a:t>
            </a:r>
            <a:r>
              <a:rPr lang="nl-NL" dirty="0"/>
              <a:t> verlangen, behoeftes en onbewuste denkpatronen</a:t>
            </a:r>
          </a:p>
          <a:p>
            <a:pPr marL="0" indent="0">
              <a:buNone/>
            </a:pPr>
            <a:endParaRPr lang="nl-NL" dirty="0"/>
          </a:p>
          <a:p>
            <a:pPr marL="0" indent="0">
              <a:buNone/>
            </a:pPr>
            <a:r>
              <a:rPr lang="nl-NL" dirty="0"/>
              <a:t>Als iets lukt motiveert het om iets te blijven doen </a:t>
            </a:r>
          </a:p>
          <a:p>
            <a:pPr marL="0" indent="0">
              <a:buNone/>
            </a:pPr>
            <a:endParaRPr lang="nl-NL" b="1" dirty="0"/>
          </a:p>
          <a:p>
            <a:pPr marL="0" indent="0">
              <a:buNone/>
            </a:pPr>
            <a:r>
              <a:rPr lang="nl-NL" b="1" dirty="0"/>
              <a:t>Omgeving</a:t>
            </a:r>
          </a:p>
          <a:p>
            <a:pPr marL="0" indent="0">
              <a:buNone/>
            </a:pPr>
            <a:r>
              <a:rPr lang="nl-NL" b="0" dirty="0"/>
              <a:t>Je kan een deur dicht doen maar als collega’s blijven binnenlopen voor een praatje krijg je je werk niet af.</a:t>
            </a:r>
          </a:p>
          <a:p>
            <a:pPr algn="l"/>
            <a:r>
              <a:rPr lang="nl-NL" b="1" i="0" dirty="0">
                <a:solidFill>
                  <a:srgbClr val="000000"/>
                </a:solidFill>
                <a:effectLst/>
                <a:latin typeface="RO Sans"/>
              </a:rPr>
              <a:t>Sociale omgeving</a:t>
            </a:r>
          </a:p>
          <a:p>
            <a:pPr algn="l"/>
            <a:r>
              <a:rPr lang="nl-NL" b="0" i="0" dirty="0">
                <a:solidFill>
                  <a:srgbClr val="000000"/>
                </a:solidFill>
                <a:effectLst/>
                <a:latin typeface="RO Sans"/>
              </a:rPr>
              <a:t>De mensen om ons heen </a:t>
            </a:r>
            <a:r>
              <a:rPr lang="nl-NL" b="0" i="0" dirty="0" err="1">
                <a:solidFill>
                  <a:srgbClr val="000000"/>
                </a:solidFill>
                <a:effectLst/>
                <a:latin typeface="RO Sans"/>
              </a:rPr>
              <a:t>beïnvloeden</a:t>
            </a:r>
            <a:r>
              <a:rPr lang="nl-NL" b="0" i="0" dirty="0">
                <a:solidFill>
                  <a:srgbClr val="000000"/>
                </a:solidFill>
                <a:effectLst/>
                <a:latin typeface="RO Sans"/>
              </a:rPr>
              <a:t> ons gedrag: familie, vrienden en collega’s, maar ook mensen die we als autoriteit zien. Twee normen spelen hierbij een rol: </a:t>
            </a:r>
          </a:p>
          <a:p>
            <a:pPr algn="l">
              <a:buFont typeface="+mj-lt"/>
              <a:buAutoNum type="arabicPeriod"/>
            </a:pPr>
            <a:r>
              <a:rPr lang="nl-NL" b="0" i="0" dirty="0" err="1">
                <a:solidFill>
                  <a:srgbClr val="000000"/>
                </a:solidFill>
                <a:effectLst/>
                <a:latin typeface="RO Sans"/>
              </a:rPr>
              <a:t>Injunctieve</a:t>
            </a:r>
            <a:r>
              <a:rPr lang="nl-NL" b="0" i="0" dirty="0">
                <a:solidFill>
                  <a:srgbClr val="000000"/>
                </a:solidFill>
                <a:effectLst/>
                <a:latin typeface="RO Sans"/>
              </a:rPr>
              <a:t> norm: de perceptie van wat voor ons belangrijke men- sen gewenst gedrag </a:t>
            </a:r>
            <a:r>
              <a:rPr lang="nl-NL" b="0" i="0" dirty="0" err="1">
                <a:solidFill>
                  <a:srgbClr val="000000"/>
                </a:solidFill>
                <a:effectLst/>
                <a:latin typeface="RO Sans"/>
              </a:rPr>
              <a:t>vínden</a:t>
            </a:r>
            <a:r>
              <a:rPr lang="nl-NL" b="0" i="0" dirty="0">
                <a:solidFill>
                  <a:srgbClr val="000000"/>
                </a:solidFill>
                <a:effectLst/>
                <a:latin typeface="RO Sans"/>
              </a:rPr>
              <a:t>. Dit komt niet altijd overeen met de (wettelijke) regels.</a:t>
            </a:r>
          </a:p>
          <a:p>
            <a:pPr algn="l">
              <a:buFont typeface="+mj-lt"/>
              <a:buAutoNum type="arabicPeriod"/>
            </a:pPr>
            <a:r>
              <a:rPr lang="nl-NL" b="0" i="0" dirty="0">
                <a:solidFill>
                  <a:srgbClr val="000000"/>
                </a:solidFill>
                <a:effectLst/>
                <a:latin typeface="RO Sans"/>
              </a:rPr>
              <a:t>Descriptieve norm: de perceptie van wat deze andere mensen </a:t>
            </a:r>
            <a:r>
              <a:rPr lang="nl-NL" b="0" i="0" dirty="0" err="1">
                <a:solidFill>
                  <a:srgbClr val="000000"/>
                </a:solidFill>
                <a:effectLst/>
                <a:latin typeface="RO Sans"/>
              </a:rPr>
              <a:t>dóen</a:t>
            </a:r>
            <a:r>
              <a:rPr lang="nl-NL" b="0" i="0" dirty="0">
                <a:solidFill>
                  <a:srgbClr val="000000"/>
                </a:solidFill>
                <a:effectLst/>
                <a:latin typeface="RO Sans"/>
              </a:rPr>
              <a:t>.</a:t>
            </a:r>
          </a:p>
          <a:p>
            <a:pPr algn="l"/>
            <a:r>
              <a:rPr lang="nl-NL" b="0" i="0" dirty="0">
                <a:solidFill>
                  <a:srgbClr val="000000"/>
                </a:solidFill>
                <a:effectLst/>
                <a:latin typeface="RO Sans"/>
              </a:rPr>
              <a:t>Als deze twee normen verschillen, dan heeft de descriptieve norm meestal een sterker effect op gedrag dan de </a:t>
            </a:r>
            <a:r>
              <a:rPr lang="nl-NL" b="0" i="0" dirty="0" err="1">
                <a:solidFill>
                  <a:srgbClr val="000000"/>
                </a:solidFill>
                <a:effectLst/>
                <a:latin typeface="RO Sans"/>
              </a:rPr>
              <a:t>injunctieve</a:t>
            </a:r>
            <a:r>
              <a:rPr lang="nl-NL" b="0" i="0" dirty="0">
                <a:solidFill>
                  <a:srgbClr val="000000"/>
                </a:solidFill>
                <a:effectLst/>
                <a:latin typeface="RO Sans"/>
              </a:rPr>
              <a:t> norm of de regels.</a:t>
            </a:r>
          </a:p>
          <a:p>
            <a:endParaRPr lang="nl-NL" dirty="0"/>
          </a:p>
          <a:p>
            <a:endParaRPr lang="nl-NL" dirty="0"/>
          </a:p>
          <a:p>
            <a:pPr algn="l"/>
            <a:r>
              <a:rPr lang="nl-NL" b="1" i="0" dirty="0">
                <a:solidFill>
                  <a:srgbClr val="000000"/>
                </a:solidFill>
                <a:effectLst/>
                <a:latin typeface="RO Sans"/>
              </a:rPr>
              <a:t>Fysieke omgeving</a:t>
            </a:r>
          </a:p>
          <a:p>
            <a:pPr algn="l"/>
            <a:r>
              <a:rPr lang="nl-NL" b="0" i="0" dirty="0">
                <a:solidFill>
                  <a:srgbClr val="000000"/>
                </a:solidFill>
                <a:effectLst/>
                <a:latin typeface="RO Sans"/>
              </a:rPr>
              <a:t>Het ontwerp van de omgeving bepaalt hoe mensen keuzes maken, zowel online als offline. Dit wordt keuze-architectuur genoemd. Die is nooit neutraal en duwt mensen in een bepaalde richting. Zo kan gedrag moeilijker of makkelijker worden door obstakels (verkeersdrempels) of hulpmiddelen (keuzehulp) in de omgeving. Ook kan de omgeving een bepaalde gedragsnorm communiceren, bijvoorbeeld: een rommelige straat zegt dat asociaal gedrag mag. Een ingreep in de fysieke omgeving kan aandacht trekken en ander gedrag stimuleren.</a:t>
            </a:r>
          </a:p>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18</a:t>
            </a:fld>
            <a:endParaRPr lang="nl-NL"/>
          </a:p>
        </p:txBody>
      </p:sp>
    </p:spTree>
    <p:extLst>
      <p:ext uri="{BB962C8B-B14F-4D97-AF65-F5344CB8AC3E}">
        <p14:creationId xmlns:p14="http://schemas.microsoft.com/office/powerpoint/2010/main" val="165470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sz="2800" b="1" i="0" dirty="0">
                <a:solidFill>
                  <a:srgbClr val="111111"/>
                </a:solidFill>
                <a:effectLst/>
                <a:latin typeface="-apple-system"/>
              </a:rPr>
              <a:t>Kwaliteiten</a:t>
            </a:r>
            <a:r>
              <a:rPr lang="nl-NL" sz="2800" b="0" i="0" dirty="0">
                <a:solidFill>
                  <a:srgbClr val="111111"/>
                </a:solidFill>
                <a:effectLst/>
                <a:latin typeface="-apple-system"/>
              </a:rPr>
              <a:t> zijn de eigenschappen of kenmerken die iemand heeft of wil hebben. Ze kunnen positief of negatief zijn, en ze beïnvloeden hoe iemand zich gedraagt en communiceert. Voorbeelden van kwaliteiten zijn: creatief, assertief, geduldig, onzeker, arrogant, etc.</a:t>
            </a:r>
          </a:p>
          <a:p>
            <a:pPr algn="l">
              <a:buFont typeface="Arial" panose="020B0604020202020204" pitchFamily="34" charset="0"/>
              <a:buChar char="•"/>
            </a:pPr>
            <a:r>
              <a:rPr lang="nl-NL" sz="2800" b="1" i="0" dirty="0">
                <a:solidFill>
                  <a:srgbClr val="111111"/>
                </a:solidFill>
                <a:effectLst/>
                <a:latin typeface="-apple-system"/>
              </a:rPr>
              <a:t>Overtuigingen</a:t>
            </a:r>
            <a:r>
              <a:rPr lang="nl-NL" sz="2800" b="0" i="0" dirty="0">
                <a:solidFill>
                  <a:srgbClr val="111111"/>
                </a:solidFill>
                <a:effectLst/>
                <a:latin typeface="-apple-system"/>
              </a:rPr>
              <a:t> zijn de aannames of denkbeelden die iemand heeft over zichzelf, anderen en de wereld. Ze kunnen waar of onwaar zijn, en ze bepalen hoe iemand de werkelijkheid interpreteert en wat hij of zij mogelijk of onmogelijk acht. Voorbeelden van overtuigingen zijn: ik kan alles bereiken wat ik wil, mensen zijn van nature goed, geld maakt niet gelukkig, etc.</a:t>
            </a:r>
          </a:p>
          <a:p>
            <a:pPr algn="l">
              <a:buFont typeface="Arial" panose="020B0604020202020204" pitchFamily="34" charset="0"/>
              <a:buChar char="•"/>
            </a:pPr>
            <a:r>
              <a:rPr lang="nl-NL" sz="2800" b="1" i="0" dirty="0">
                <a:solidFill>
                  <a:srgbClr val="111111"/>
                </a:solidFill>
                <a:effectLst/>
                <a:latin typeface="-apple-system"/>
              </a:rPr>
              <a:t>Vaardigheden</a:t>
            </a:r>
            <a:r>
              <a:rPr lang="nl-NL" sz="2800" b="0" i="0" dirty="0">
                <a:solidFill>
                  <a:srgbClr val="111111"/>
                </a:solidFill>
                <a:effectLst/>
                <a:latin typeface="-apple-system"/>
              </a:rPr>
              <a:t> zijn de capaciteiten of competenties die iemand heeft of wil ontwikkelen. Ze kunnen aangeboren of aangeleerd zijn, en ze stellen iemand in staat om bepaalde taken of activiteiten uit te voeren. Voorbeelden van vaardigheden zijn: schrijven, spreken, rekenen, programmeren, schilderen, etc.</a:t>
            </a:r>
          </a:p>
          <a:p>
            <a:pPr algn="l">
              <a:buFont typeface="Arial" panose="020B0604020202020204" pitchFamily="34" charset="0"/>
              <a:buChar char="•"/>
            </a:pPr>
            <a:r>
              <a:rPr lang="nl-NL" sz="2800" b="1" i="0" dirty="0">
                <a:solidFill>
                  <a:srgbClr val="111111"/>
                </a:solidFill>
                <a:effectLst/>
                <a:latin typeface="-apple-system"/>
              </a:rPr>
              <a:t>Identiteit</a:t>
            </a:r>
            <a:r>
              <a:rPr lang="nl-NL" sz="2800" b="0" i="0" dirty="0">
                <a:solidFill>
                  <a:srgbClr val="111111"/>
                </a:solidFill>
                <a:effectLst/>
                <a:latin typeface="-apple-system"/>
              </a:rPr>
              <a:t> is het gevoel of het beeld dat iemand heeft over wie hij of zij is. Het is een samenvatting van alle kwaliteiten, overtuigingen en vaardigheden die iemand bezit of nastreeft. Het is ook het antwoord op de vraag: wie ben ik? Voorbeelden van identiteit zijn: ik ben een moeder, ik ben een leraar, ik ben een Nederlander, etc.</a:t>
            </a:r>
          </a:p>
          <a:p>
            <a:pPr algn="l">
              <a:buFont typeface="Arial" panose="020B0604020202020204" pitchFamily="34" charset="0"/>
              <a:buChar char="•"/>
            </a:pPr>
            <a:r>
              <a:rPr lang="nl-NL" sz="2800" b="1" i="0" dirty="0">
                <a:solidFill>
                  <a:srgbClr val="111111"/>
                </a:solidFill>
                <a:effectLst/>
                <a:latin typeface="-apple-system"/>
              </a:rPr>
              <a:t>Zin en doel</a:t>
            </a:r>
            <a:r>
              <a:rPr lang="nl-NL" sz="2800" b="0" i="0" dirty="0">
                <a:solidFill>
                  <a:srgbClr val="111111"/>
                </a:solidFill>
                <a:effectLst/>
                <a:latin typeface="-apple-system"/>
              </a:rPr>
              <a:t> zijn de redenen of de motivaties die iemand heeft om te leven en te handelen. Ze kunnen persoonlijk of universeel zijn, en ze geven iemand richting en betekenis aan zijn of haar bestaan. Voorbeelden van zin en doel zijn: ik wil anderen helpen, ik wil gelukkig zijn, ik wil bijdragen aan een betere wereld, etc.</a:t>
            </a:r>
          </a:p>
          <a:p>
            <a:pPr algn="l">
              <a:buFont typeface="Arial" panose="020B0604020202020204" pitchFamily="34" charset="0"/>
              <a:buChar char="•"/>
            </a:pPr>
            <a:r>
              <a:rPr lang="nl-NL" sz="2800" b="1" i="0" dirty="0">
                <a:solidFill>
                  <a:srgbClr val="111111"/>
                </a:solidFill>
                <a:effectLst/>
                <a:latin typeface="-apple-system"/>
              </a:rPr>
              <a:t>Normen en waarden</a:t>
            </a:r>
            <a:r>
              <a:rPr lang="nl-NL" sz="2800" b="0" i="0" dirty="0">
                <a:solidFill>
                  <a:srgbClr val="111111"/>
                </a:solidFill>
                <a:effectLst/>
                <a:latin typeface="-apple-system"/>
              </a:rPr>
              <a:t> zijn de principes of de standaarden die iemand hanteert om te bepalen wat goed of fout is. Ze kunnen individueel of collectief zijn, en ze beïnvloeden hoe iemand oordeelt en beslist over zichzelf en anderen. Voorbeelden van normen en waarden zijn: eerlijkheid, respect, vrijheid, rechtvaardigheid, etc.</a:t>
            </a:r>
          </a:p>
          <a:p>
            <a:endParaRPr lang="nl-NL" dirty="0"/>
          </a:p>
          <a:p>
            <a:r>
              <a:rPr lang="nl-NL" sz="1200" b="1" i="0" dirty="0">
                <a:solidFill>
                  <a:srgbClr val="111111"/>
                </a:solidFill>
                <a:effectLst/>
                <a:latin typeface="-apple-system"/>
              </a:rPr>
              <a:t>Kwaliteiten</a:t>
            </a:r>
          </a:p>
          <a:p>
            <a:r>
              <a:rPr lang="nl-NL" sz="1200" b="1" i="0" dirty="0">
                <a:solidFill>
                  <a:srgbClr val="111111"/>
                </a:solidFill>
                <a:effectLst/>
                <a:latin typeface="-apple-system"/>
              </a:rPr>
              <a:t>Overtuigingen</a:t>
            </a:r>
          </a:p>
          <a:p>
            <a:r>
              <a:rPr lang="nl-NL" sz="1200" b="1" i="0" dirty="0">
                <a:solidFill>
                  <a:srgbClr val="111111"/>
                </a:solidFill>
                <a:effectLst/>
                <a:latin typeface="-apple-system"/>
              </a:rPr>
              <a:t>Vaardigheden</a:t>
            </a:r>
          </a:p>
          <a:p>
            <a:r>
              <a:rPr lang="nl-NL" sz="1200" b="1" i="0" dirty="0">
                <a:solidFill>
                  <a:srgbClr val="111111"/>
                </a:solidFill>
                <a:effectLst/>
                <a:latin typeface="-apple-system"/>
              </a:rPr>
              <a:t>Identiteit</a:t>
            </a:r>
          </a:p>
          <a:p>
            <a:r>
              <a:rPr lang="nl-NL" sz="1200" b="1" i="0" dirty="0">
                <a:solidFill>
                  <a:srgbClr val="111111"/>
                </a:solidFill>
                <a:effectLst/>
                <a:latin typeface="-apple-system"/>
              </a:rPr>
              <a:t>doel</a:t>
            </a:r>
          </a:p>
          <a:p>
            <a:r>
              <a:rPr lang="nl-NL" sz="1200" b="1" i="0" dirty="0">
                <a:solidFill>
                  <a:srgbClr val="111111"/>
                </a:solidFill>
                <a:effectLst/>
                <a:latin typeface="-apple-system"/>
              </a:rPr>
              <a:t>Zin</a:t>
            </a:r>
          </a:p>
          <a:p>
            <a:r>
              <a:rPr lang="nl-NL" sz="1200" b="1" i="0" dirty="0">
                <a:solidFill>
                  <a:srgbClr val="111111"/>
                </a:solidFill>
                <a:effectLst/>
                <a:latin typeface="-apple-system"/>
              </a:rPr>
              <a:t>en</a:t>
            </a:r>
          </a:p>
          <a:p>
            <a:r>
              <a:rPr lang="nl-NL" sz="1200" b="1" i="0" dirty="0">
                <a:solidFill>
                  <a:srgbClr val="111111"/>
                </a:solidFill>
                <a:effectLst/>
                <a:latin typeface="-apple-system"/>
              </a:rPr>
              <a:t>Normen</a:t>
            </a:r>
          </a:p>
          <a:p>
            <a:r>
              <a:rPr lang="nl-NL" sz="1200" b="1" i="0" dirty="0">
                <a:solidFill>
                  <a:srgbClr val="111111"/>
                </a:solidFill>
                <a:effectLst/>
                <a:latin typeface="-apple-system"/>
              </a:rPr>
              <a:t>en</a:t>
            </a:r>
          </a:p>
          <a:p>
            <a:r>
              <a:rPr lang="nl-NL" sz="1200" b="1" i="0" dirty="0">
                <a:solidFill>
                  <a:srgbClr val="111111"/>
                </a:solidFill>
                <a:effectLst/>
                <a:latin typeface="-apple-system"/>
              </a:rPr>
              <a:t>waarden</a:t>
            </a:r>
            <a:endParaRPr lang="nl-NL" dirty="0"/>
          </a:p>
        </p:txBody>
      </p:sp>
      <p:sp>
        <p:nvSpPr>
          <p:cNvPr id="4" name="Tijdelijke aanduiding voor dianummer 3"/>
          <p:cNvSpPr>
            <a:spLocks noGrp="1"/>
          </p:cNvSpPr>
          <p:nvPr>
            <p:ph type="sldNum" sz="quarter" idx="5"/>
          </p:nvPr>
        </p:nvSpPr>
        <p:spPr/>
        <p:txBody>
          <a:bodyPr/>
          <a:lstStyle/>
          <a:p>
            <a:fld id="{A9E4E3C0-1635-492F-8946-DFED3492F196}" type="slidenum">
              <a:rPr lang="nl-NL" smtClean="0"/>
              <a:t>19</a:t>
            </a:fld>
            <a:endParaRPr lang="nl-NL"/>
          </a:p>
        </p:txBody>
      </p:sp>
    </p:spTree>
    <p:extLst>
      <p:ext uri="{BB962C8B-B14F-4D97-AF65-F5344CB8AC3E}">
        <p14:creationId xmlns:p14="http://schemas.microsoft.com/office/powerpoint/2010/main" val="6668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20</a:t>
            </a:fld>
            <a:endParaRPr lang="nl-NL"/>
          </a:p>
        </p:txBody>
      </p:sp>
    </p:spTree>
    <p:extLst>
      <p:ext uri="{BB962C8B-B14F-4D97-AF65-F5344CB8AC3E}">
        <p14:creationId xmlns:p14="http://schemas.microsoft.com/office/powerpoint/2010/main" val="2149787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Factor capaciteit, motivatie of omgeving of met alle drie.</a:t>
            </a:r>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21</a:t>
            </a:fld>
            <a:endParaRPr lang="nl-NL"/>
          </a:p>
        </p:txBody>
      </p:sp>
    </p:spTree>
    <p:extLst>
      <p:ext uri="{BB962C8B-B14F-4D97-AF65-F5344CB8AC3E}">
        <p14:creationId xmlns:p14="http://schemas.microsoft.com/office/powerpoint/2010/main" val="142313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1. Niveau van gebeurtenis; doorgaans is dit waar te nemen.</a:t>
            </a:r>
          </a:p>
          <a:p>
            <a:pPr marL="0" indent="0">
              <a:buNone/>
            </a:pPr>
            <a:endParaRPr lang="nl-NL" dirty="0"/>
          </a:p>
          <a:p>
            <a:pPr marL="0" indent="0">
              <a:buNone/>
            </a:pPr>
            <a:r>
              <a:rPr lang="nl-NL" dirty="0"/>
              <a:t>2. Niveau van patronen; komt de gebeurtenis of soortgelijke gebeurtenis vaker voor</a:t>
            </a:r>
          </a:p>
          <a:p>
            <a:pPr marL="0" indent="0">
              <a:buNone/>
            </a:pPr>
            <a:endParaRPr lang="nl-NL" dirty="0"/>
          </a:p>
          <a:p>
            <a:pPr marL="0" indent="0">
              <a:buNone/>
            </a:pPr>
            <a:r>
              <a:rPr lang="nl-NL" dirty="0"/>
              <a:t>3. Structuurniveau; Wat veroorzaakt het probleem dat wordt waargenomen? Dit kunnen verschillende zaken zijn zoals: fysiek, organisatie, beleid of gewoontes. </a:t>
            </a:r>
          </a:p>
          <a:p>
            <a:pPr marL="0" indent="0">
              <a:buNone/>
            </a:pPr>
            <a:endParaRPr lang="nl-NL" dirty="0"/>
          </a:p>
          <a:p>
            <a:pPr marL="0" indent="0">
              <a:buNone/>
            </a:pPr>
            <a:r>
              <a:rPr lang="nl-NL" dirty="0"/>
              <a:t>4. Mentale modelniveau; Overtuiging, moraal, verwachting en waarden. </a:t>
            </a:r>
          </a:p>
          <a:p>
            <a:endParaRPr lang="nl-NL" dirty="0"/>
          </a:p>
        </p:txBody>
      </p:sp>
      <p:sp>
        <p:nvSpPr>
          <p:cNvPr id="4" name="Tijdelijke aanduiding voor dianummer 3"/>
          <p:cNvSpPr>
            <a:spLocks noGrp="1"/>
          </p:cNvSpPr>
          <p:nvPr>
            <p:ph type="sldNum" sz="quarter" idx="5"/>
          </p:nvPr>
        </p:nvSpPr>
        <p:spPr/>
        <p:txBody>
          <a:bodyPr/>
          <a:lstStyle/>
          <a:p>
            <a:fld id="{A9E4E3C0-1635-492F-8946-DFED3492F196}" type="slidenum">
              <a:rPr lang="nl-NL" smtClean="0"/>
              <a:t>4</a:t>
            </a:fld>
            <a:endParaRPr lang="nl-NL"/>
          </a:p>
        </p:txBody>
      </p:sp>
    </p:spTree>
    <p:extLst>
      <p:ext uri="{BB962C8B-B14F-4D97-AF65-F5344CB8AC3E}">
        <p14:creationId xmlns:p14="http://schemas.microsoft.com/office/powerpoint/2010/main" val="1144088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brein is ingesteld op cognitief gemak, dit kost het miste energie.</a:t>
            </a:r>
          </a:p>
          <a:p>
            <a:r>
              <a:rPr lang="nl-NL" dirty="0"/>
              <a:t>Je moet nieuw gedrag oefenen, iets simpels als fruit eten bij je ontbijt kan 2 maanden kosten om dit jezelf aan te leren. </a:t>
            </a:r>
          </a:p>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22</a:t>
            </a:fld>
            <a:endParaRPr lang="nl-NL"/>
          </a:p>
        </p:txBody>
      </p:sp>
    </p:spTree>
    <p:extLst>
      <p:ext uri="{BB962C8B-B14F-4D97-AF65-F5344CB8AC3E}">
        <p14:creationId xmlns:p14="http://schemas.microsoft.com/office/powerpoint/2010/main" val="3982516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23</a:t>
            </a:fld>
            <a:endParaRPr lang="nl-NL"/>
          </a:p>
        </p:txBody>
      </p:sp>
    </p:spTree>
    <p:extLst>
      <p:ext uri="{BB962C8B-B14F-4D97-AF65-F5344CB8AC3E}">
        <p14:creationId xmlns:p14="http://schemas.microsoft.com/office/powerpoint/2010/main" val="2268787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Negatieve ervaringen hebben een sterk invloed op ons gedrag. </a:t>
            </a:r>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24</a:t>
            </a:fld>
            <a:endParaRPr lang="nl-NL"/>
          </a:p>
        </p:txBody>
      </p:sp>
    </p:spTree>
    <p:extLst>
      <p:ext uri="{BB962C8B-B14F-4D97-AF65-F5344CB8AC3E}">
        <p14:creationId xmlns:p14="http://schemas.microsoft.com/office/powerpoint/2010/main" val="352035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25</a:t>
            </a:fld>
            <a:endParaRPr lang="nl-NL"/>
          </a:p>
        </p:txBody>
      </p:sp>
    </p:spTree>
    <p:extLst>
      <p:ext uri="{BB962C8B-B14F-4D97-AF65-F5344CB8AC3E}">
        <p14:creationId xmlns:p14="http://schemas.microsoft.com/office/powerpoint/2010/main" val="3720346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26</a:t>
            </a:fld>
            <a:endParaRPr lang="nl-NL"/>
          </a:p>
        </p:txBody>
      </p:sp>
    </p:spTree>
    <p:extLst>
      <p:ext uri="{BB962C8B-B14F-4D97-AF65-F5344CB8AC3E}">
        <p14:creationId xmlns:p14="http://schemas.microsoft.com/office/powerpoint/2010/main" val="1956738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27</a:t>
            </a:fld>
            <a:endParaRPr lang="nl-NL"/>
          </a:p>
        </p:txBody>
      </p:sp>
    </p:spTree>
    <p:extLst>
      <p:ext uri="{BB962C8B-B14F-4D97-AF65-F5344CB8AC3E}">
        <p14:creationId xmlns:p14="http://schemas.microsoft.com/office/powerpoint/2010/main" val="1704025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Gewoontes en routines zijn fascinerend. </a:t>
            </a:r>
          </a:p>
          <a:p>
            <a:r>
              <a:rPr lang="nl-NL" dirty="0"/>
              <a:t>Je leert ze vaak zonder na te denken, ze maken je vaak succesvol. Ons brein reageert namelijk op gemak en succes. </a:t>
            </a:r>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28</a:t>
            </a:fld>
            <a:endParaRPr lang="nl-NL"/>
          </a:p>
        </p:txBody>
      </p:sp>
    </p:spTree>
    <p:extLst>
      <p:ext uri="{BB962C8B-B14F-4D97-AF65-F5344CB8AC3E}">
        <p14:creationId xmlns:p14="http://schemas.microsoft.com/office/powerpoint/2010/main" val="356799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Negatieve ervaringen hebben een sterk invloed op ons gedrag. </a:t>
            </a:r>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29</a:t>
            </a:fld>
            <a:endParaRPr lang="nl-NL"/>
          </a:p>
        </p:txBody>
      </p:sp>
    </p:spTree>
    <p:extLst>
      <p:ext uri="{BB962C8B-B14F-4D97-AF65-F5344CB8AC3E}">
        <p14:creationId xmlns:p14="http://schemas.microsoft.com/office/powerpoint/2010/main" val="2854364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aanleren van een gewoonte, hangt van de situatie af: maar vaak ergens tussen de 21 en 30 dagen.</a:t>
            </a:r>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30</a:t>
            </a:fld>
            <a:endParaRPr lang="nl-NL"/>
          </a:p>
        </p:txBody>
      </p:sp>
    </p:spTree>
    <p:extLst>
      <p:ext uri="{BB962C8B-B14F-4D97-AF65-F5344CB8AC3E}">
        <p14:creationId xmlns:p14="http://schemas.microsoft.com/office/powerpoint/2010/main" val="1853449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31</a:t>
            </a:fld>
            <a:endParaRPr lang="nl-NL"/>
          </a:p>
        </p:txBody>
      </p:sp>
    </p:spTree>
    <p:extLst>
      <p:ext uri="{BB962C8B-B14F-4D97-AF65-F5344CB8AC3E}">
        <p14:creationId xmlns:p14="http://schemas.microsoft.com/office/powerpoint/2010/main" val="332881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232F4E"/>
                </a:solidFill>
                <a:effectLst/>
                <a:latin typeface="Hurme Geometric Sans 4"/>
              </a:rPr>
              <a:t>Wat is de Impact/Effort-Matrix tool?</a:t>
            </a:r>
          </a:p>
          <a:p>
            <a:pPr algn="l"/>
            <a:r>
              <a:rPr lang="nl-NL" b="0" i="0" dirty="0">
                <a:solidFill>
                  <a:srgbClr val="000000"/>
                </a:solidFill>
                <a:effectLst/>
                <a:latin typeface="Hurme Geometric Sans 4"/>
              </a:rPr>
              <a:t>Het doel van de Impact/Effort-Matrix is om de verhouding te bepalen tussen hoeveel inspanning het behalen van een gewenst resultaat kost (de effort) en wat de invloed hiervan is op de doelstellingen van het project. De tool helpt je bij het maken van keuzes, je begint namelijk met de verbeterideeën die de beste impact/effort verhouding hebben. De matrix wordt hierom ook wel een prioriteringsmatrix genoemd. Door eerst prioriteiten te stellen ga je niet lukraak maar gewoon aan de slag met ideeën.</a:t>
            </a:r>
          </a:p>
          <a:p>
            <a:pPr algn="l"/>
            <a:endParaRPr lang="nl-NL" b="0" i="0" dirty="0">
              <a:solidFill>
                <a:srgbClr val="000000"/>
              </a:solidFill>
              <a:effectLst/>
              <a:latin typeface="Hurme Geometric Sans 4"/>
            </a:endParaRPr>
          </a:p>
          <a:p>
            <a:pPr algn="l"/>
            <a:r>
              <a:rPr lang="nl-NL" b="1" i="0" dirty="0">
                <a:solidFill>
                  <a:srgbClr val="000000"/>
                </a:solidFill>
                <a:effectLst/>
                <a:latin typeface="Hurme Geometric Sans 4"/>
              </a:rPr>
              <a:t>In de matrix staan twee assen: de ‘effort’ en de ‘impact’ as.</a:t>
            </a:r>
            <a:endParaRPr lang="nl-NL" b="0" i="0" dirty="0">
              <a:solidFill>
                <a:srgbClr val="000000"/>
              </a:solidFill>
              <a:effectLst/>
              <a:latin typeface="Hurme Geometric Sans 4"/>
            </a:endParaRPr>
          </a:p>
          <a:p>
            <a:pPr algn="l">
              <a:buFont typeface="Arial" panose="020B0604020202020204" pitchFamily="34" charset="0"/>
              <a:buChar char="•"/>
            </a:pPr>
            <a:r>
              <a:rPr lang="nl-NL" b="0" i="0" dirty="0">
                <a:solidFill>
                  <a:srgbClr val="000000"/>
                </a:solidFill>
                <a:effectLst/>
                <a:latin typeface="Hurme Geometric Sans 4"/>
              </a:rPr>
              <a:t>‘Effort’: hoeveel inspanning het kost om een verbeteridee uit te voeren. Denk hierbij aan tijd, geld, energie, risico, etc. Dit kan hoog of laag zijn. Taken met een lage inspanning zijn natuurlijk preferabel.</a:t>
            </a:r>
          </a:p>
          <a:p>
            <a:pPr algn="l">
              <a:buFont typeface="Arial" panose="020B0604020202020204" pitchFamily="34" charset="0"/>
              <a:buChar char="•"/>
            </a:pPr>
            <a:r>
              <a:rPr lang="nl-NL" b="0" i="0" dirty="0">
                <a:solidFill>
                  <a:srgbClr val="000000"/>
                </a:solidFill>
                <a:effectLst/>
                <a:latin typeface="Hurme Geometric Sans 4"/>
              </a:rPr>
              <a:t>‘Impact’: de mate waarin het doorvoeren van het verbeteridee impact gaat hebben op het probleem of de organisatie. Als een idee een hoge impact heeft, zal deze dus veel invloed hebben op de doelstellingen. Een lagere impact zal weinig veranderen.</a:t>
            </a:r>
          </a:p>
          <a:p>
            <a:pPr algn="l"/>
            <a:r>
              <a:rPr lang="nl-NL" b="0" i="0" dirty="0">
                <a:solidFill>
                  <a:srgbClr val="000000"/>
                </a:solidFill>
                <a:effectLst/>
                <a:latin typeface="Hurme Geometric Sans 4"/>
              </a:rPr>
              <a:t>De voorkeur is om te starten met zaken die een hoge impact hebben en een lage inspanning.</a:t>
            </a:r>
          </a:p>
          <a:p>
            <a:pPr algn="l"/>
            <a:r>
              <a:rPr lang="nl-NL" b="0" i="0" dirty="0">
                <a:solidFill>
                  <a:srgbClr val="000000"/>
                </a:solidFill>
                <a:effectLst/>
                <a:latin typeface="Hurme Geometric Sans 4"/>
              </a:rPr>
              <a:t>Je zou op de assen ook gebruik kunnen maken van de termen ‘veranderbaarheid’ op de x-as en ‘doelstelling’ op de y-as.</a:t>
            </a:r>
          </a:p>
          <a:p>
            <a:pPr algn="l"/>
            <a:endParaRPr lang="nl-NL" b="0" i="0" dirty="0">
              <a:solidFill>
                <a:srgbClr val="000000"/>
              </a:solidFill>
              <a:effectLst/>
              <a:latin typeface="Hurme Geometric Sans 4"/>
            </a:endParaRPr>
          </a:p>
          <a:p>
            <a:pPr algn="l"/>
            <a:r>
              <a:rPr lang="nl-NL" b="1" i="0" dirty="0">
                <a:solidFill>
                  <a:srgbClr val="232F4E"/>
                </a:solidFill>
                <a:effectLst/>
                <a:latin typeface="Hurme Geometric Sans 4"/>
              </a:rPr>
              <a:t>Stappenplan voor de Impact/Effort Matrix</a:t>
            </a:r>
          </a:p>
          <a:p>
            <a:pPr algn="l"/>
            <a:r>
              <a:rPr lang="nl-NL" b="0" i="0" dirty="0">
                <a:solidFill>
                  <a:srgbClr val="000000"/>
                </a:solidFill>
                <a:effectLst/>
                <a:latin typeface="Hurme Geometric Sans 4"/>
              </a:rPr>
              <a:t>We leggen stap voor stap uit hoe je aan de slag kan gaan met de Impact/Effort-Matrix.</a:t>
            </a:r>
          </a:p>
          <a:p>
            <a:pPr algn="l">
              <a:buFont typeface="+mj-lt"/>
              <a:buAutoNum type="arabicPeriod"/>
            </a:pPr>
            <a:r>
              <a:rPr lang="nl-NL" b="0" i="0" dirty="0">
                <a:solidFill>
                  <a:srgbClr val="000000"/>
                </a:solidFill>
                <a:effectLst/>
                <a:latin typeface="Hurme Geometric Sans 4"/>
              </a:rPr>
              <a:t>Teken de matrix. Zet op de X-as de moeite die een taak kost (effort) en op de Y-as hoeveel invloed het verbeteridee heeft (impact).</a:t>
            </a:r>
          </a:p>
          <a:p>
            <a:pPr algn="l">
              <a:buFont typeface="+mj-lt"/>
              <a:buAutoNum type="arabicPeriod"/>
            </a:pPr>
            <a:r>
              <a:rPr lang="nl-NL" b="0" i="0" dirty="0">
                <a:solidFill>
                  <a:srgbClr val="000000"/>
                </a:solidFill>
                <a:effectLst/>
                <a:latin typeface="Hurme Geometric Sans 4"/>
              </a:rPr>
              <a:t>Zorg ervoor dat de definities die je gebruikt op de assen afgestemd worden.</a:t>
            </a:r>
          </a:p>
          <a:p>
            <a:pPr algn="l">
              <a:buFont typeface="+mj-lt"/>
              <a:buAutoNum type="arabicPeriod"/>
            </a:pPr>
            <a:r>
              <a:rPr lang="nl-NL" b="0" i="0" dirty="0">
                <a:solidFill>
                  <a:srgbClr val="000000"/>
                </a:solidFill>
                <a:effectLst/>
                <a:latin typeface="Hurme Geometric Sans 4"/>
              </a:rPr>
              <a:t>Plaats alle verbeterideeën op de juiste plek in de matrix.</a:t>
            </a:r>
          </a:p>
          <a:p>
            <a:pPr algn="l">
              <a:buFont typeface="+mj-lt"/>
              <a:buAutoNum type="arabicPeriod"/>
            </a:pPr>
            <a:r>
              <a:rPr lang="nl-NL" b="0" i="0" dirty="0">
                <a:solidFill>
                  <a:srgbClr val="000000"/>
                </a:solidFill>
                <a:effectLst/>
                <a:latin typeface="Hurme Geometric Sans 4"/>
              </a:rPr>
              <a:t>Ga als eerst aan de slag met de ideeën met de hoogste impact en de laagste effort (of die met de hoogste veranderbaarheid en hoogste effect).</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5</a:t>
            </a:fld>
            <a:endParaRPr lang="nl-NL"/>
          </a:p>
        </p:txBody>
      </p:sp>
    </p:spTree>
    <p:extLst>
      <p:ext uri="{BB962C8B-B14F-4D97-AF65-F5344CB8AC3E}">
        <p14:creationId xmlns:p14="http://schemas.microsoft.com/office/powerpoint/2010/main" val="3364827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hlinkClick r:id="rId3"/>
              </a:rPr>
              <a:t>Welke factoren hebben invloed op gedrag? | Aan de slag met CASI | </a:t>
            </a:r>
            <a:r>
              <a:rPr lang="nl-NL" dirty="0" err="1">
                <a:hlinkClick r:id="rId3"/>
              </a:rPr>
              <a:t>CommunicatieRijk</a:t>
            </a:r>
            <a:endParaRPr lang="nl-NL" b="1" i="0" dirty="0">
              <a:solidFill>
                <a:srgbClr val="000000"/>
              </a:solidFill>
              <a:effectLst/>
              <a:latin typeface="RO Sans"/>
            </a:endParaRPr>
          </a:p>
          <a:p>
            <a:pPr algn="l"/>
            <a:endParaRPr lang="nl-NL" b="1" i="0" dirty="0">
              <a:solidFill>
                <a:srgbClr val="000000"/>
              </a:solidFill>
              <a:effectLst/>
              <a:latin typeface="RO Sans"/>
            </a:endParaRPr>
          </a:p>
          <a:p>
            <a:pPr algn="l"/>
            <a:r>
              <a:rPr lang="nl-NL" b="1" i="0" dirty="0">
                <a:solidFill>
                  <a:srgbClr val="000000"/>
                </a:solidFill>
                <a:effectLst/>
                <a:latin typeface="RO Sans"/>
              </a:rPr>
              <a:t>Weerstand</a:t>
            </a:r>
          </a:p>
          <a:p>
            <a:pPr algn="l"/>
            <a:r>
              <a:rPr lang="nl-NL" b="0" i="0" dirty="0">
                <a:solidFill>
                  <a:srgbClr val="000000"/>
                </a:solidFill>
                <a:effectLst/>
                <a:latin typeface="RO Sans"/>
              </a:rPr>
              <a:t>Weerstand is een sterk motief om gedrag niet te vertonen. Er zijn drie vormen. Het is belangrijk om ze in de juiste volgorde weg te nemen:</a:t>
            </a:r>
          </a:p>
          <a:p>
            <a:pPr algn="l">
              <a:buFont typeface="+mj-lt"/>
              <a:buAutoNum type="arabicPeriod"/>
            </a:pPr>
            <a:r>
              <a:rPr lang="nl-NL" b="0" i="0" dirty="0">
                <a:solidFill>
                  <a:srgbClr val="000000"/>
                </a:solidFill>
                <a:effectLst/>
                <a:latin typeface="RO Sans"/>
              </a:rPr>
              <a:t>Aversie: mensen voelen zich gedwongen tot verandering en verzetten zich om het gevoel van autonomie terug te krijgen.</a:t>
            </a:r>
          </a:p>
          <a:p>
            <a:pPr algn="l">
              <a:buFont typeface="+mj-lt"/>
              <a:buAutoNum type="arabicPeriod"/>
            </a:pPr>
            <a:r>
              <a:rPr lang="nl-NL" b="0" i="0" dirty="0">
                <a:solidFill>
                  <a:srgbClr val="000000"/>
                </a:solidFill>
                <a:effectLst/>
                <a:latin typeface="RO Sans"/>
              </a:rPr>
              <a:t>Scepsis: mensen zijn niet overtuigd van het nut van de verandering of wantrouwen de afzender en komen met tegenargumenten.</a:t>
            </a:r>
          </a:p>
          <a:p>
            <a:pPr algn="l">
              <a:buFont typeface="+mj-lt"/>
              <a:buAutoNum type="arabicPeriod"/>
            </a:pPr>
            <a:r>
              <a:rPr lang="nl-NL" b="0" i="0" dirty="0" err="1">
                <a:solidFill>
                  <a:srgbClr val="000000"/>
                </a:solidFill>
                <a:effectLst/>
                <a:latin typeface="RO Sans"/>
              </a:rPr>
              <a:t>Inertia</a:t>
            </a:r>
            <a:r>
              <a:rPr lang="nl-NL" b="0" i="0" dirty="0">
                <a:solidFill>
                  <a:srgbClr val="000000"/>
                </a:solidFill>
                <a:effectLst/>
                <a:latin typeface="RO Sans"/>
              </a:rPr>
              <a:t>: mensen zijn passief, omdat de interesse in verandering ontbreekt of zeer tegenop zien.</a:t>
            </a:r>
          </a:p>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32</a:t>
            </a:fld>
            <a:endParaRPr lang="nl-NL"/>
          </a:p>
        </p:txBody>
      </p:sp>
    </p:spTree>
    <p:extLst>
      <p:ext uri="{BB962C8B-B14F-4D97-AF65-F5344CB8AC3E}">
        <p14:creationId xmlns:p14="http://schemas.microsoft.com/office/powerpoint/2010/main" val="3112883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33</a:t>
            </a:fld>
            <a:endParaRPr lang="nl-NL"/>
          </a:p>
        </p:txBody>
      </p:sp>
    </p:spTree>
    <p:extLst>
      <p:ext uri="{BB962C8B-B14F-4D97-AF65-F5344CB8AC3E}">
        <p14:creationId xmlns:p14="http://schemas.microsoft.com/office/powerpoint/2010/main" val="1885977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9375" y="739775"/>
            <a:ext cx="6583363" cy="3703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B16E3-DB88-43F2-B191-AB6D10F233E3}"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349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35</a:t>
            </a:fld>
            <a:endParaRPr lang="nl-NL"/>
          </a:p>
        </p:txBody>
      </p:sp>
    </p:spTree>
    <p:extLst>
      <p:ext uri="{BB962C8B-B14F-4D97-AF65-F5344CB8AC3E}">
        <p14:creationId xmlns:p14="http://schemas.microsoft.com/office/powerpoint/2010/main" val="3693461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36</a:t>
            </a:fld>
            <a:endParaRPr lang="nl-NL"/>
          </a:p>
        </p:txBody>
      </p:sp>
    </p:spTree>
    <p:extLst>
      <p:ext uri="{BB962C8B-B14F-4D97-AF65-F5344CB8AC3E}">
        <p14:creationId xmlns:p14="http://schemas.microsoft.com/office/powerpoint/2010/main" val="2487505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39</a:t>
            </a:fld>
            <a:endParaRPr lang="nl-NL"/>
          </a:p>
        </p:txBody>
      </p:sp>
    </p:spTree>
    <p:extLst>
      <p:ext uri="{BB962C8B-B14F-4D97-AF65-F5344CB8AC3E}">
        <p14:creationId xmlns:p14="http://schemas.microsoft.com/office/powerpoint/2010/main" val="2870420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Het is niet altijd makkelijk om te zeggen wat rationeel is, zo ook niet hier. Het kan immers rationeel zijn voor de kinderen om de marshmallow nu op te eten als ze heel erge honger hebben. Echter, over het algemeen kunnen we aannemen dat twee </a:t>
            </a:r>
            <a:r>
              <a:rPr lang="nl-NL" b="0" i="0" dirty="0" err="1">
                <a:solidFill>
                  <a:srgbClr val="495057"/>
                </a:solidFill>
                <a:effectLst/>
                <a:latin typeface="Arial" panose="020B0604020202020204" pitchFamily="34" charset="0"/>
              </a:rPr>
              <a:t>marshamallows</a:t>
            </a:r>
            <a:r>
              <a:rPr lang="nl-NL" b="0" i="0" dirty="0">
                <a:solidFill>
                  <a:srgbClr val="495057"/>
                </a:solidFill>
                <a:effectLst/>
                <a:latin typeface="Arial" panose="020B0604020202020204" pitchFamily="34" charset="0"/>
              </a:rPr>
              <a:t> beter is dan één, en dat de beslissing om de marshmallow op te eten dus niet rationeel is.</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40</a:t>
            </a:fld>
            <a:endParaRPr lang="nl-NL"/>
          </a:p>
        </p:txBody>
      </p:sp>
    </p:spTree>
    <p:extLst>
      <p:ext uri="{BB962C8B-B14F-4D97-AF65-F5344CB8AC3E}">
        <p14:creationId xmlns:p14="http://schemas.microsoft.com/office/powerpoint/2010/main" val="2159578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Maak een lijst van voorwaarden waaraan jullie huis moet voldoen (minimaal 10, geen maximum)</a:t>
            </a:r>
          </a:p>
          <a:p>
            <a:endParaRPr lang="nl-NL" dirty="0"/>
          </a:p>
          <a:p>
            <a:r>
              <a:rPr lang="nl-NL" dirty="0"/>
              <a:t>2. Ga op </a:t>
            </a:r>
            <a:r>
              <a:rPr lang="nl-NL" dirty="0" err="1"/>
              <a:t>funda</a:t>
            </a:r>
            <a:r>
              <a:rPr lang="nl-NL" dirty="0"/>
              <a:t>, of een andere website, op zoek naar een koophuis dat voldoet aan jullie eisen. Lukt het niet om een huis te vinden, schrap dan een voorwaarde en kijk of het lukt. Lukt het nog steeds niet, schrap dan weer een voorwaarde enzovoort.</a:t>
            </a:r>
          </a:p>
          <a:p>
            <a:endParaRPr lang="nl-NL" dirty="0"/>
          </a:p>
          <a:p>
            <a:r>
              <a:rPr lang="nl-NL" dirty="0"/>
              <a:t>3. Noteer achteraf: aan hoeveel van jullie originele eisen of voorwaarden hebben jullie weten te voldoen? Waarom hebben jullie uiteindelijk voor dit huis gekozen?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41</a:t>
            </a:fld>
            <a:endParaRPr lang="nl-NL"/>
          </a:p>
        </p:txBody>
      </p:sp>
    </p:spTree>
    <p:extLst>
      <p:ext uri="{BB962C8B-B14F-4D97-AF65-F5344CB8AC3E}">
        <p14:creationId xmlns:p14="http://schemas.microsoft.com/office/powerpoint/2010/main" val="1763988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95057"/>
                </a:solidFill>
                <a:effectLst/>
                <a:latin typeface="Arial" panose="020B0604020202020204" pitchFamily="34" charset="0"/>
              </a:rPr>
              <a:t>Volgens Simon is men namelijk niet 'oneindig slim' zoals van de Homo </a:t>
            </a:r>
            <a:r>
              <a:rPr lang="nl-NL" b="0" i="0" dirty="0" err="1">
                <a:solidFill>
                  <a:srgbClr val="495057"/>
                </a:solidFill>
                <a:effectLst/>
                <a:latin typeface="Arial" panose="020B0604020202020204" pitchFamily="34" charset="0"/>
              </a:rPr>
              <a:t>Economicus</a:t>
            </a:r>
            <a:r>
              <a:rPr lang="nl-NL" b="0" i="0" dirty="0">
                <a:solidFill>
                  <a:srgbClr val="495057"/>
                </a:solidFill>
                <a:effectLst/>
                <a:latin typeface="Arial" panose="020B0604020202020204" pitchFamily="34" charset="0"/>
              </a:rPr>
              <a:t> wordt beweerd, en men is dan ook niet in staat om alles met elkaar te vergelijken. In plaats van het beste gaat men dan ook eerder op zoek naar iets wat 'goed genoeg' is (Simon, 1972).</a:t>
            </a:r>
            <a:br>
              <a:rPr lang="nl-NL" dirty="0"/>
            </a:br>
            <a:br>
              <a:rPr lang="nl-NL" dirty="0"/>
            </a:br>
            <a:r>
              <a:rPr lang="nl-NL" b="0" i="0" dirty="0">
                <a:solidFill>
                  <a:srgbClr val="495057"/>
                </a:solidFill>
                <a:effectLst/>
                <a:latin typeface="Arial" panose="020B0604020202020204" pitchFamily="34" charset="0"/>
              </a:rPr>
              <a:t>Denk maar aan het kopen van een huis in Tilburg. Op ieder moment zijn er duizenden huizen te koop in Amsterdam, ieder met bepaalde karakteristieke eigenschappen. De een is groot, de ander heeft een tuin, de ander ligt weer op een mooie plek, enzovoort. Als je gegeven je voorkeuren al deze huizen tegen elkaar zou willen afwegen heb je een flinke klus voor je liggen. Sterker nog, als we Simon moeten geloven gaan dit je nooit lukken.</a:t>
            </a:r>
            <a:br>
              <a:rPr lang="nl-NL" b="0" i="0" dirty="0">
                <a:solidFill>
                  <a:srgbClr val="495057"/>
                </a:solidFill>
                <a:effectLst/>
                <a:latin typeface="Arial" panose="020B0604020202020204" pitchFamily="34" charset="0"/>
              </a:rPr>
            </a:br>
            <a:r>
              <a:rPr lang="nl-NL" b="0" i="0" dirty="0">
                <a:solidFill>
                  <a:srgbClr val="495057"/>
                </a:solidFill>
                <a:effectLst/>
                <a:latin typeface="Arial" panose="020B0604020202020204" pitchFamily="34" charset="0"/>
              </a:rPr>
              <a:t> </a:t>
            </a:r>
          </a:p>
          <a:p>
            <a:pPr algn="just"/>
            <a:r>
              <a:rPr lang="nl-NL" b="0" i="0" dirty="0">
                <a:solidFill>
                  <a:srgbClr val="495057"/>
                </a:solidFill>
                <a:effectLst/>
                <a:latin typeface="Arial" panose="020B0604020202020204" pitchFamily="34" charset="0"/>
              </a:rPr>
              <a:t> </a:t>
            </a:r>
          </a:p>
          <a:p>
            <a:pPr algn="just"/>
            <a:br>
              <a:rPr lang="nl-NL" b="0" i="0" dirty="0">
                <a:solidFill>
                  <a:srgbClr val="495057"/>
                </a:solidFill>
                <a:effectLst/>
                <a:latin typeface="Arial" panose="020B0604020202020204" pitchFamily="34" charset="0"/>
              </a:rPr>
            </a:br>
            <a:r>
              <a:rPr lang="nl-NL" b="0" i="0" dirty="0">
                <a:solidFill>
                  <a:srgbClr val="495057"/>
                </a:solidFill>
                <a:effectLst/>
                <a:latin typeface="Arial" panose="020B0604020202020204" pitchFamily="34" charset="0"/>
              </a:rPr>
              <a:t>Daarom versimpelen we de keuze door bijvoorbeeld alleen te zoeken in een bepaalde buurt, of door andere criteria te stellen. Zo houden we een beperkt aantal huizen over waaruit we vervolgens kiezen. Echt rationeel is dit niet. Misschien is er immers wel een huis in een andere buurt dat veel beter aansluit bij je voorkeuren. Omdat je toch een weloverwogen beslissing hebt gemaakt binnen je selectie noemen we dit begrensd rationeel.</a:t>
            </a:r>
          </a:p>
          <a:p>
            <a:pPr algn="l"/>
            <a:endParaRPr lang="nl-NL" dirty="0"/>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42</a:t>
            </a:fld>
            <a:endParaRPr lang="nl-NL"/>
          </a:p>
        </p:txBody>
      </p:sp>
    </p:spTree>
    <p:extLst>
      <p:ext uri="{BB962C8B-B14F-4D97-AF65-F5344CB8AC3E}">
        <p14:creationId xmlns:p14="http://schemas.microsoft.com/office/powerpoint/2010/main" val="645598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44</a:t>
            </a:fld>
            <a:endParaRPr lang="nl-NL"/>
          </a:p>
        </p:txBody>
      </p:sp>
    </p:spTree>
    <p:extLst>
      <p:ext uri="{BB962C8B-B14F-4D97-AF65-F5344CB8AC3E}">
        <p14:creationId xmlns:p14="http://schemas.microsoft.com/office/powerpoint/2010/main" val="313547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E4E3C0-1635-492F-8946-DFED3492F196}" type="slidenum">
              <a:rPr lang="nl-NL" smtClean="0"/>
              <a:t>6</a:t>
            </a:fld>
            <a:endParaRPr lang="nl-NL"/>
          </a:p>
        </p:txBody>
      </p:sp>
    </p:spTree>
    <p:extLst>
      <p:ext uri="{BB962C8B-B14F-4D97-AF65-F5344CB8AC3E}">
        <p14:creationId xmlns:p14="http://schemas.microsoft.com/office/powerpoint/2010/main" val="181611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sz="2800" b="1" i="0" dirty="0">
                <a:solidFill>
                  <a:srgbClr val="111111"/>
                </a:solidFill>
                <a:effectLst/>
                <a:latin typeface="-apple-system"/>
              </a:rPr>
              <a:t>Kwaliteiten</a:t>
            </a:r>
            <a:r>
              <a:rPr lang="nl-NL" sz="2800" b="0" i="0" dirty="0">
                <a:solidFill>
                  <a:srgbClr val="111111"/>
                </a:solidFill>
                <a:effectLst/>
                <a:latin typeface="-apple-system"/>
              </a:rPr>
              <a:t> zijn de eigenschappen of kenmerken die iemand heeft of wil hebben. Ze kunnen positief of negatief zijn, en ze beïnvloeden hoe iemand zich gedraagt en communiceert. Voorbeelden van kwaliteiten zijn: creatief, assertief, geduldig, onzeker, arrogant, etc.</a:t>
            </a:r>
          </a:p>
          <a:p>
            <a:pPr algn="l">
              <a:buFont typeface="Arial" panose="020B0604020202020204" pitchFamily="34" charset="0"/>
              <a:buChar char="•"/>
            </a:pPr>
            <a:r>
              <a:rPr lang="nl-NL" sz="2800" b="1" i="0" dirty="0">
                <a:solidFill>
                  <a:srgbClr val="111111"/>
                </a:solidFill>
                <a:effectLst/>
                <a:latin typeface="-apple-system"/>
              </a:rPr>
              <a:t>Overtuigingen</a:t>
            </a:r>
            <a:r>
              <a:rPr lang="nl-NL" sz="2800" b="0" i="0" dirty="0">
                <a:solidFill>
                  <a:srgbClr val="111111"/>
                </a:solidFill>
                <a:effectLst/>
                <a:latin typeface="-apple-system"/>
              </a:rPr>
              <a:t> zijn de aannames of denkbeelden die iemand heeft over zichzelf, anderen en de wereld. Ze kunnen waar of onwaar zijn, en ze bepalen hoe iemand de werkelijkheid interpreteert en wat hij of zij mogelijk of onmogelijk acht. Voorbeelden van overtuigingen zijn: ik kan alles bereiken wat ik wil, mensen zijn van nature goed, geld maakt niet gelukkig, etc.</a:t>
            </a:r>
          </a:p>
          <a:p>
            <a:pPr algn="l">
              <a:buFont typeface="Arial" panose="020B0604020202020204" pitchFamily="34" charset="0"/>
              <a:buChar char="•"/>
            </a:pPr>
            <a:r>
              <a:rPr lang="nl-NL" sz="2800" b="1" i="0" dirty="0">
                <a:solidFill>
                  <a:srgbClr val="111111"/>
                </a:solidFill>
                <a:effectLst/>
                <a:latin typeface="-apple-system"/>
              </a:rPr>
              <a:t>Vaardigheden</a:t>
            </a:r>
            <a:r>
              <a:rPr lang="nl-NL" sz="2800" b="0" i="0" dirty="0">
                <a:solidFill>
                  <a:srgbClr val="111111"/>
                </a:solidFill>
                <a:effectLst/>
                <a:latin typeface="-apple-system"/>
              </a:rPr>
              <a:t> zijn de capaciteiten of competenties die iemand heeft of wil ontwikkelen. Ze kunnen aangeboren of aangeleerd zijn, en ze stellen iemand in staat om bepaalde taken of activiteiten uit te voeren. Voorbeelden van vaardigheden zijn: schrijven, spreken, rekenen, programmeren, schilderen, etc.</a:t>
            </a:r>
          </a:p>
          <a:p>
            <a:pPr algn="l">
              <a:buFont typeface="Arial" panose="020B0604020202020204" pitchFamily="34" charset="0"/>
              <a:buChar char="•"/>
            </a:pPr>
            <a:r>
              <a:rPr lang="nl-NL" sz="2800" b="1" i="0" dirty="0">
                <a:solidFill>
                  <a:srgbClr val="111111"/>
                </a:solidFill>
                <a:effectLst/>
                <a:latin typeface="-apple-system"/>
              </a:rPr>
              <a:t>Identiteit</a:t>
            </a:r>
            <a:r>
              <a:rPr lang="nl-NL" sz="2800" b="0" i="0" dirty="0">
                <a:solidFill>
                  <a:srgbClr val="111111"/>
                </a:solidFill>
                <a:effectLst/>
                <a:latin typeface="-apple-system"/>
              </a:rPr>
              <a:t> is het gevoel of het beeld dat iemand heeft over wie hij of zij is. Het is een samenvatting van alle kwaliteiten, overtuigingen en vaardigheden die iemand bezit of nastreeft. Het is ook het antwoord op de vraag: wie ben ik? Voorbeelden van identiteit zijn: ik ben een moeder, ik ben een leraar, ik ben een Nederlander, etc.</a:t>
            </a:r>
          </a:p>
          <a:p>
            <a:pPr algn="l">
              <a:buFont typeface="Arial" panose="020B0604020202020204" pitchFamily="34" charset="0"/>
              <a:buChar char="•"/>
            </a:pPr>
            <a:r>
              <a:rPr lang="nl-NL" sz="2800" b="1" i="0" dirty="0">
                <a:solidFill>
                  <a:srgbClr val="111111"/>
                </a:solidFill>
                <a:effectLst/>
                <a:latin typeface="-apple-system"/>
              </a:rPr>
              <a:t>Zin en doel</a:t>
            </a:r>
            <a:r>
              <a:rPr lang="nl-NL" sz="2800" b="0" i="0" dirty="0">
                <a:solidFill>
                  <a:srgbClr val="111111"/>
                </a:solidFill>
                <a:effectLst/>
                <a:latin typeface="-apple-system"/>
              </a:rPr>
              <a:t> zijn de redenen of de motivaties die iemand heeft om te leven en te handelen. Ze kunnen persoonlijk of universeel zijn, en ze geven iemand richting en betekenis aan zijn of haar bestaan. Voorbeelden van zin en doel zijn: ik wil anderen helpen, ik wil gelukkig zijn, ik wil bijdragen aan een betere wereld, etc.</a:t>
            </a:r>
          </a:p>
          <a:p>
            <a:pPr algn="l">
              <a:buFont typeface="Arial" panose="020B0604020202020204" pitchFamily="34" charset="0"/>
              <a:buChar char="•"/>
            </a:pPr>
            <a:r>
              <a:rPr lang="nl-NL" sz="2800" b="1" i="0" dirty="0">
                <a:solidFill>
                  <a:srgbClr val="111111"/>
                </a:solidFill>
                <a:effectLst/>
                <a:latin typeface="-apple-system"/>
              </a:rPr>
              <a:t>Normen en waarden</a:t>
            </a:r>
            <a:r>
              <a:rPr lang="nl-NL" sz="2800" b="0" i="0" dirty="0">
                <a:solidFill>
                  <a:srgbClr val="111111"/>
                </a:solidFill>
                <a:effectLst/>
                <a:latin typeface="-apple-system"/>
              </a:rPr>
              <a:t> zijn de principes of de standaarden die iemand hanteert om te bepalen wat goed of fout is. Ze kunnen individueel of collectief zijn, en ze beïnvloeden hoe iemand oordeelt en beslist over zichzelf en anderen. Voorbeelden van normen en waarden zijn: eerlijkheid, respect, vrijheid, rechtvaardigheid, etc.</a:t>
            </a:r>
          </a:p>
          <a:p>
            <a:endParaRPr lang="nl-NL" dirty="0"/>
          </a:p>
          <a:p>
            <a:r>
              <a:rPr lang="nl-NL" sz="1200" b="1" i="0" dirty="0">
                <a:solidFill>
                  <a:srgbClr val="111111"/>
                </a:solidFill>
                <a:effectLst/>
                <a:latin typeface="-apple-system"/>
              </a:rPr>
              <a:t>Kwaliteiten</a:t>
            </a:r>
          </a:p>
          <a:p>
            <a:r>
              <a:rPr lang="nl-NL" sz="1200" b="1" i="0" dirty="0">
                <a:solidFill>
                  <a:srgbClr val="111111"/>
                </a:solidFill>
                <a:effectLst/>
                <a:latin typeface="-apple-system"/>
              </a:rPr>
              <a:t>Overtuigingen</a:t>
            </a:r>
          </a:p>
          <a:p>
            <a:r>
              <a:rPr lang="nl-NL" sz="1200" b="1" i="0" dirty="0">
                <a:solidFill>
                  <a:srgbClr val="111111"/>
                </a:solidFill>
                <a:effectLst/>
                <a:latin typeface="-apple-system"/>
              </a:rPr>
              <a:t>Vaardigheden</a:t>
            </a:r>
          </a:p>
          <a:p>
            <a:r>
              <a:rPr lang="nl-NL" sz="1200" b="1" i="0" dirty="0">
                <a:solidFill>
                  <a:srgbClr val="111111"/>
                </a:solidFill>
                <a:effectLst/>
                <a:latin typeface="-apple-system"/>
              </a:rPr>
              <a:t>Identiteit</a:t>
            </a:r>
          </a:p>
          <a:p>
            <a:r>
              <a:rPr lang="nl-NL" sz="1200" b="1" i="0" dirty="0">
                <a:solidFill>
                  <a:srgbClr val="111111"/>
                </a:solidFill>
                <a:effectLst/>
                <a:latin typeface="-apple-system"/>
              </a:rPr>
              <a:t>doel</a:t>
            </a:r>
          </a:p>
          <a:p>
            <a:r>
              <a:rPr lang="nl-NL" sz="1200" b="1" i="0" dirty="0">
                <a:solidFill>
                  <a:srgbClr val="111111"/>
                </a:solidFill>
                <a:effectLst/>
                <a:latin typeface="-apple-system"/>
              </a:rPr>
              <a:t>Zin</a:t>
            </a:r>
          </a:p>
          <a:p>
            <a:r>
              <a:rPr lang="nl-NL" sz="1200" b="1" i="0" dirty="0">
                <a:solidFill>
                  <a:srgbClr val="111111"/>
                </a:solidFill>
                <a:effectLst/>
                <a:latin typeface="-apple-system"/>
              </a:rPr>
              <a:t>en</a:t>
            </a:r>
          </a:p>
          <a:p>
            <a:r>
              <a:rPr lang="nl-NL" sz="1200" b="1" i="0" dirty="0">
                <a:solidFill>
                  <a:srgbClr val="111111"/>
                </a:solidFill>
                <a:effectLst/>
                <a:latin typeface="-apple-system"/>
              </a:rPr>
              <a:t>Normen</a:t>
            </a:r>
          </a:p>
          <a:p>
            <a:r>
              <a:rPr lang="nl-NL" sz="1200" b="1" i="0" dirty="0">
                <a:solidFill>
                  <a:srgbClr val="111111"/>
                </a:solidFill>
                <a:effectLst/>
                <a:latin typeface="-apple-system"/>
              </a:rPr>
              <a:t>en</a:t>
            </a:r>
          </a:p>
          <a:p>
            <a:r>
              <a:rPr lang="nl-NL" sz="1200" b="1" i="0" dirty="0">
                <a:solidFill>
                  <a:srgbClr val="111111"/>
                </a:solidFill>
                <a:effectLst/>
                <a:latin typeface="-apple-system"/>
              </a:rPr>
              <a:t>waarden</a:t>
            </a:r>
            <a:endParaRPr lang="nl-NL" dirty="0"/>
          </a:p>
        </p:txBody>
      </p:sp>
      <p:sp>
        <p:nvSpPr>
          <p:cNvPr id="4" name="Tijdelijke aanduiding voor dianummer 3"/>
          <p:cNvSpPr>
            <a:spLocks noGrp="1"/>
          </p:cNvSpPr>
          <p:nvPr>
            <p:ph type="sldNum" sz="quarter" idx="5"/>
          </p:nvPr>
        </p:nvSpPr>
        <p:spPr/>
        <p:txBody>
          <a:bodyPr/>
          <a:lstStyle/>
          <a:p>
            <a:fld id="{A9E4E3C0-1635-492F-8946-DFED3492F196}" type="slidenum">
              <a:rPr lang="nl-NL" smtClean="0"/>
              <a:t>7</a:t>
            </a:fld>
            <a:endParaRPr lang="nl-NL"/>
          </a:p>
        </p:txBody>
      </p:sp>
    </p:spTree>
    <p:extLst>
      <p:ext uri="{BB962C8B-B14F-4D97-AF65-F5344CB8AC3E}">
        <p14:creationId xmlns:p14="http://schemas.microsoft.com/office/powerpoint/2010/main" val="288282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effectLst/>
                <a:latin typeface="Söhne"/>
              </a:rPr>
              <a:t>Biologische en neurologische aspecten</a:t>
            </a:r>
            <a:r>
              <a:rPr lang="nl-NL" b="0" i="0" dirty="0">
                <a:solidFill>
                  <a:srgbClr val="374151"/>
                </a:solidFill>
                <a:effectLst/>
                <a:latin typeface="Söhne"/>
              </a:rPr>
              <a:t>: Het brein en het zenuwstelsel spelen een centrale rol bij het sturen van gedrag. Neurologische factoren, waaronder neurotransmitters en hormonen, beïnvloeden emoties, motivatie en gedragsreacties.</a:t>
            </a:r>
          </a:p>
          <a:p>
            <a:endParaRPr lang="nl-NL" b="0" i="0" dirty="0">
              <a:solidFill>
                <a:srgbClr val="374151"/>
              </a:solidFill>
              <a:effectLst/>
              <a:latin typeface="Söhne"/>
            </a:endParaRPr>
          </a:p>
          <a:p>
            <a:endParaRPr lang="nl-NL" b="0" i="0" dirty="0">
              <a:solidFill>
                <a:srgbClr val="374151"/>
              </a:solidFill>
              <a:effectLst/>
              <a:latin typeface="Söhne"/>
            </a:endParaRPr>
          </a:p>
          <a:p>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8</a:t>
            </a:fld>
            <a:endParaRPr lang="nl-NL"/>
          </a:p>
        </p:txBody>
      </p:sp>
    </p:spTree>
    <p:extLst>
      <p:ext uri="{BB962C8B-B14F-4D97-AF65-F5344CB8AC3E}">
        <p14:creationId xmlns:p14="http://schemas.microsoft.com/office/powerpoint/2010/main" val="1788705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74151"/>
                </a:solidFill>
                <a:effectLst/>
                <a:latin typeface="Söhne"/>
              </a:rPr>
              <a:t>Het vormen van gedrag is een dynamisch proces dat wordt beïnvloed door een samenspel van zowel interne als externe factoren.</a:t>
            </a:r>
            <a:endParaRPr lang="nl-NL" dirty="0"/>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9</a:t>
            </a:fld>
            <a:endParaRPr lang="nl-NL"/>
          </a:p>
        </p:txBody>
      </p:sp>
    </p:spTree>
    <p:extLst>
      <p:ext uri="{BB962C8B-B14F-4D97-AF65-F5344CB8AC3E}">
        <p14:creationId xmlns:p14="http://schemas.microsoft.com/office/powerpoint/2010/main" val="237609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 dit zijn eigenschappen. </a:t>
            </a:r>
          </a:p>
        </p:txBody>
      </p:sp>
      <p:sp>
        <p:nvSpPr>
          <p:cNvPr id="4" name="Tijdelijke aanduiding voor dianummer 3"/>
          <p:cNvSpPr>
            <a:spLocks noGrp="1"/>
          </p:cNvSpPr>
          <p:nvPr>
            <p:ph type="sldNum" sz="quarter" idx="5"/>
          </p:nvPr>
        </p:nvSpPr>
        <p:spPr/>
        <p:txBody>
          <a:bodyPr/>
          <a:lstStyle/>
          <a:p>
            <a:fld id="{D866D2DC-1059-4D31-B224-ED76D6FBDCBE}" type="slidenum">
              <a:rPr lang="nl-NL" smtClean="0"/>
              <a:t>10</a:t>
            </a:fld>
            <a:endParaRPr lang="nl-NL"/>
          </a:p>
        </p:txBody>
      </p:sp>
    </p:spTree>
    <p:extLst>
      <p:ext uri="{BB962C8B-B14F-4D97-AF65-F5344CB8AC3E}">
        <p14:creationId xmlns:p14="http://schemas.microsoft.com/office/powerpoint/2010/main" val="325921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E4E3C0-1635-492F-8946-DFED3492F196}" type="slidenum">
              <a:rPr lang="nl-NL" smtClean="0"/>
              <a:t>11</a:t>
            </a:fld>
            <a:endParaRPr lang="nl-NL"/>
          </a:p>
        </p:txBody>
      </p:sp>
    </p:spTree>
    <p:extLst>
      <p:ext uri="{BB962C8B-B14F-4D97-AF65-F5344CB8AC3E}">
        <p14:creationId xmlns:p14="http://schemas.microsoft.com/office/powerpoint/2010/main" val="1422662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9/25/2023</a:t>
            </a:fld>
            <a:endParaRPr lang="en-US"/>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9351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5896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044469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1776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295285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06539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63378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197516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27204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16111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9/25/2023</a:t>
            </a:fld>
            <a:endParaRPr lang="en-US"/>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008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970548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9/25/2023</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5920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9/25/2023</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47845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621214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89431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97127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9B618960-8005-486C-9A75-10CB2AAC16F9}" type="slidenum">
              <a:rPr lang="en-US" smtClean="0"/>
              <a:t>‹nr.›</a:t>
            </a:fld>
            <a:endParaRPr lang="en-US"/>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863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9/25/2023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2719705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9/25/2023</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596024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9/25/2023</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4033804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9/25/2023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62520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en-US"/>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3A1C593-65D0-4073-BCC9-577B9352EA97}" type="datetimeFigureOut">
              <a:rPr lang="en-US" smtClean="0"/>
              <a:t>9/25/2023</a:t>
            </a:fld>
            <a:endParaRPr lang="en-US"/>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3541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1721198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3A1C593-65D0-4073-BCC9-577B9352EA97}" type="datetimeFigureOut">
              <a:rPr lang="en-US" smtClean="0"/>
              <a:t>9/25/2023</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627995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25-9-2023</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759811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63128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4097872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8662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25-9-2023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293871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CD67E4C-19F1-4586-87AA-751BC1D0EDC5}" type="datetimeFigureOut">
              <a:rPr lang="nl-NL" smtClean="0"/>
              <a:t>25-9-2023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073151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CD67E4C-19F1-4586-87AA-751BC1D0EDC5}" type="datetimeFigureOut">
              <a:rPr lang="nl-NL" smtClean="0"/>
              <a:t>25-9-2023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482523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D67E4C-19F1-4586-87AA-751BC1D0EDC5}" type="datetimeFigureOut">
              <a:rPr lang="nl-NL" smtClean="0"/>
              <a:t>25-9-2023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7855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en-US"/>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3A1C593-65D0-4073-BCC9-577B9352EA97}" type="datetimeFigureOut">
              <a:rPr lang="en-US" smtClean="0"/>
              <a:t>9/25/2023</a:t>
            </a:fld>
            <a:endParaRPr lang="en-US"/>
          </a:p>
        </p:txBody>
      </p:sp>
    </p:spTree>
    <p:extLst>
      <p:ext uri="{BB962C8B-B14F-4D97-AF65-F5344CB8AC3E}">
        <p14:creationId xmlns:p14="http://schemas.microsoft.com/office/powerpoint/2010/main" val="3653852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25-9-2023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060861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25-9-2023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703100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400757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50539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120993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4520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3321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9725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314167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63A1C593-65D0-4073-BCC9-577B9352EA97}" type="datetimeFigureOut">
              <a:rPr lang="en-US" smtClean="0"/>
              <a:t>9/25/2023</a:t>
            </a:fld>
            <a:endParaRPr lang="en-US"/>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9B618960-8005-486C-9A75-10CB2AAC16F9}" type="slidenum">
              <a:rPr lang="en-US" smtClean="0"/>
              <a:t>‹nr.›</a:t>
            </a:fld>
            <a:endParaRPr lang="en-US"/>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2990996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7E4C-19F1-4586-87AA-751BC1D0EDC5}" type="datetimeFigureOut">
              <a:rPr lang="nl-NL" smtClean="0"/>
              <a:t>25-9-2023</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FBBD5-A2CB-4D4A-AD4E-FF50A4DD4DF2}" type="slidenum">
              <a:rPr lang="nl-NL" smtClean="0"/>
              <a:t>‹nr.›</a:t>
            </a:fld>
            <a:endParaRPr lang="nl-NL"/>
          </a:p>
        </p:txBody>
      </p:sp>
    </p:spTree>
    <p:extLst>
      <p:ext uri="{BB962C8B-B14F-4D97-AF65-F5344CB8AC3E}">
        <p14:creationId xmlns:p14="http://schemas.microsoft.com/office/powerpoint/2010/main" val="387011968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my.goodhabitz.com/Shibboleth.sso/Login?entityID=https://engine.surfconext.nl/authentication/idp/metadata&amp;target=https://my.goodhabitz.com/client/sso_login.html?deeplink=https://my.goodhabitz.com/nl-nl/courses/31515-gedragsverandering/ghcc/88e9e117-d219-412b-982e-97289a061286"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hyperlink" Target="https://www.informatieveiliggedragzorg.nl/wegwijzer/?step=108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formatieveiliggedragzorg.nl/wegwijzer/?step=1088"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oneworld.nl/klimaat/inheemse-filosoof-werk-mee-aan-de-ondergang-van-de-westerse-beschav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hyperlink" Target="https://www.tilburg.nl/stad-bestuur/bestuur/bestuurlijke-informatie/" TargetMode="Externa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hyperlink" Target="https://programmabegroting-2018.tilburg.nl/p3196/leefbaarheid" TargetMode="External"/><Relationship Id="rId10" Type="http://schemas.openxmlformats.org/officeDocument/2006/relationships/image" Target="../media/image34.png"/><Relationship Id="rId4" Type="http://schemas.openxmlformats.org/officeDocument/2006/relationships/hyperlink" Target="https://www.tilburg.nl/actueel/nieuws/item/nieuwe-coalitie-presenteert-bestuursakkoord-1/" TargetMode="External"/><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k8pijwGfogY"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z9Sen1HTu5o"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QX_oy9614HQ?feature=oembed" TargetMode="Externa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Circulaire</a:t>
            </a:r>
            <a:r>
              <a:rPr lang="en-US" dirty="0"/>
              <a:t> </a:t>
            </a:r>
            <a:r>
              <a:rPr lang="en-US" dirty="0" err="1"/>
              <a:t>economie</a:t>
            </a:r>
            <a:r>
              <a:rPr lang="en-US" dirty="0"/>
              <a:t> </a:t>
            </a:r>
          </a:p>
        </p:txBody>
      </p:sp>
      <p:sp>
        <p:nvSpPr>
          <p:cNvPr id="3" name="Subtitle 2"/>
          <p:cNvSpPr>
            <a:spLocks noGrp="1"/>
          </p:cNvSpPr>
          <p:nvPr>
            <p:ph type="subTitle" idx="1"/>
          </p:nvPr>
        </p:nvSpPr>
        <p:spPr/>
        <p:txBody>
          <a:bodyPr/>
          <a:lstStyle/>
          <a:p>
            <a:r>
              <a:rPr lang="en-US" dirty="0"/>
              <a:t>De </a:t>
            </a:r>
            <a:r>
              <a:rPr lang="en-US" dirty="0" err="1"/>
              <a:t>leefbare</a:t>
            </a:r>
            <a:r>
              <a:rPr lang="en-US" dirty="0"/>
              <a:t> </a:t>
            </a:r>
            <a:r>
              <a:rPr lang="en-US" dirty="0" err="1"/>
              <a:t>stad</a:t>
            </a:r>
            <a:br>
              <a:rPr lang="en-US" dirty="0"/>
            </a:br>
            <a:r>
              <a:rPr lang="nl-NL" dirty="0"/>
              <a:t>Communicatie en beïnvloeding</a:t>
            </a:r>
          </a:p>
          <a:p>
            <a:endParaRPr lang="en-US" dirty="0"/>
          </a:p>
        </p:txBody>
      </p:sp>
    </p:spTree>
    <p:extLst>
      <p:ext uri="{BB962C8B-B14F-4D97-AF65-F5344CB8AC3E}">
        <p14:creationId xmlns:p14="http://schemas.microsoft.com/office/powerpoint/2010/main" val="307201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75BEE199-7AC9-6E54-8B3D-6CE04B585539}"/>
              </a:ext>
            </a:extLst>
          </p:cNvPr>
          <p:cNvSpPr>
            <a:spLocks noGrp="1"/>
          </p:cNvSpPr>
          <p:nvPr>
            <p:ph type="subTitle" idx="1"/>
          </p:nvPr>
        </p:nvSpPr>
        <p:spPr/>
        <p:txBody>
          <a:bodyPr/>
          <a:lstStyle/>
          <a:p>
            <a:r>
              <a:rPr lang="nl-NL" dirty="0"/>
              <a:t>‘Zij is altijd positief en enthousiast’</a:t>
            </a:r>
          </a:p>
        </p:txBody>
      </p:sp>
      <p:sp>
        <p:nvSpPr>
          <p:cNvPr id="3" name="Titel 2">
            <a:extLst>
              <a:ext uri="{FF2B5EF4-FFF2-40B4-BE49-F238E27FC236}">
                <a16:creationId xmlns:a16="http://schemas.microsoft.com/office/drawing/2014/main" id="{239A8AA7-FFD4-B083-C9CF-6F0AD276489A}"/>
              </a:ext>
            </a:extLst>
          </p:cNvPr>
          <p:cNvSpPr>
            <a:spLocks noGrp="1"/>
          </p:cNvSpPr>
          <p:nvPr>
            <p:ph type="ctrTitle"/>
          </p:nvPr>
        </p:nvSpPr>
        <p:spPr/>
        <p:txBody>
          <a:bodyPr/>
          <a:lstStyle/>
          <a:p>
            <a:r>
              <a:rPr lang="nl-NL" dirty="0"/>
              <a:t>Is het voorbeeld gedrag?</a:t>
            </a:r>
          </a:p>
        </p:txBody>
      </p:sp>
    </p:spTree>
    <p:extLst>
      <p:ext uri="{BB962C8B-B14F-4D97-AF65-F5344CB8AC3E}">
        <p14:creationId xmlns:p14="http://schemas.microsoft.com/office/powerpoint/2010/main" val="372904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E5D78-C104-104F-C96C-0FA09FFC4CF3}"/>
              </a:ext>
            </a:extLst>
          </p:cNvPr>
          <p:cNvSpPr>
            <a:spLocks noGrp="1"/>
          </p:cNvSpPr>
          <p:nvPr>
            <p:ph type="title"/>
          </p:nvPr>
        </p:nvSpPr>
        <p:spPr>
          <a:xfrm>
            <a:off x="6175377" y="296863"/>
            <a:ext cx="5638799" cy="1160403"/>
          </a:xfrm>
        </p:spPr>
        <p:txBody>
          <a:bodyPr anchor="t">
            <a:normAutofit/>
          </a:bodyPr>
          <a:lstStyle/>
          <a:p>
            <a:r>
              <a:rPr lang="nl-NL" dirty="0"/>
              <a:t>Onderwerpen van de week</a:t>
            </a:r>
          </a:p>
        </p:txBody>
      </p:sp>
      <p:sp>
        <p:nvSpPr>
          <p:cNvPr id="3" name="Tijdelijke aanduiding voor tekst 2">
            <a:extLst>
              <a:ext uri="{FF2B5EF4-FFF2-40B4-BE49-F238E27FC236}">
                <a16:creationId xmlns:a16="http://schemas.microsoft.com/office/drawing/2014/main" id="{6DCE34DB-14D9-4515-6724-BE4B6D214EF6}"/>
              </a:ext>
            </a:extLst>
          </p:cNvPr>
          <p:cNvSpPr>
            <a:spLocks noGrp="1"/>
          </p:cNvSpPr>
          <p:nvPr>
            <p:ph type="body" sz="quarter" idx="13"/>
          </p:nvPr>
        </p:nvSpPr>
        <p:spPr>
          <a:xfrm>
            <a:off x="6175377" y="1709738"/>
            <a:ext cx="5645150" cy="4419599"/>
          </a:xfrm>
        </p:spPr>
        <p:txBody>
          <a:bodyPr>
            <a:normAutofit/>
          </a:bodyPr>
          <a:lstStyle/>
          <a:p>
            <a:pPr marL="342900" indent="-342900">
              <a:spcAft>
                <a:spcPts val="600"/>
              </a:spcAft>
              <a:buFont typeface="+mj-lt"/>
              <a:buAutoNum type="arabicPeriod"/>
            </a:pPr>
            <a:r>
              <a:rPr lang="nl-NL" dirty="0"/>
              <a:t>Gedragsverandering en weerstand</a:t>
            </a:r>
          </a:p>
          <a:p>
            <a:pPr marL="342900" indent="-342900">
              <a:spcAft>
                <a:spcPts val="600"/>
              </a:spcAft>
              <a:buFont typeface="+mj-lt"/>
              <a:buAutoNum type="arabicPeriod"/>
            </a:pPr>
            <a:r>
              <a:rPr lang="nl-NL" dirty="0"/>
              <a:t>Leerarrangement 2: Trends en ontwikkelingen</a:t>
            </a:r>
          </a:p>
          <a:p>
            <a:pPr marL="342900" indent="-342900">
              <a:spcAft>
                <a:spcPts val="600"/>
              </a:spcAft>
              <a:buFont typeface="+mj-lt"/>
              <a:buAutoNum type="arabicPeriod"/>
            </a:pPr>
            <a:r>
              <a:rPr lang="nl-NL" dirty="0"/>
              <a:t>Gedragsbeïnvloeding</a:t>
            </a:r>
          </a:p>
          <a:p>
            <a:pPr marL="342900" indent="-342900">
              <a:spcAft>
                <a:spcPts val="600"/>
              </a:spcAft>
              <a:buFont typeface="+mj-lt"/>
              <a:buAutoNum type="arabicPeriod"/>
            </a:pPr>
            <a:r>
              <a:rPr lang="nl-NL" dirty="0"/>
              <a:t>Beïnvloeding door “</a:t>
            </a:r>
            <a:r>
              <a:rPr lang="nl-NL" dirty="0" err="1"/>
              <a:t>nudiging</a:t>
            </a:r>
            <a:r>
              <a:rPr lang="nl-NL" dirty="0"/>
              <a:t>”</a:t>
            </a:r>
          </a:p>
          <a:p>
            <a:pPr marL="342900" indent="-342900">
              <a:spcAft>
                <a:spcPts val="600"/>
              </a:spcAft>
              <a:buFont typeface="+mj-lt"/>
              <a:buAutoNum type="arabicPeriod"/>
            </a:pPr>
            <a:endParaRPr lang="nl-NL" dirty="0"/>
          </a:p>
          <a:p>
            <a:pPr marL="342900" indent="-342900">
              <a:spcAft>
                <a:spcPts val="600"/>
              </a:spcAft>
              <a:buFont typeface="+mj-lt"/>
              <a:buAutoNum type="arabicPeriod"/>
            </a:pPr>
            <a:endParaRPr lang="nl-NL" dirty="0"/>
          </a:p>
          <a:p>
            <a:pPr marL="342900" indent="-342900">
              <a:spcAft>
                <a:spcPts val="600"/>
              </a:spcAft>
              <a:buFont typeface="+mj-lt"/>
              <a:buAutoNum type="arabicPeriod"/>
            </a:pPr>
            <a:endParaRPr lang="nl-NL" dirty="0"/>
          </a:p>
        </p:txBody>
      </p:sp>
      <p:pic>
        <p:nvPicPr>
          <p:cNvPr id="1026" name="Picture 2" descr="LEREN LEREN online training voor jeugd op PO en VO | Wegwijs">
            <a:extLst>
              <a:ext uri="{FF2B5EF4-FFF2-40B4-BE49-F238E27FC236}">
                <a16:creationId xmlns:a16="http://schemas.microsoft.com/office/drawing/2014/main" id="{1E123588-77F1-591C-3A51-04C6FFB0068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9688" r="3416" b="-1"/>
          <a:stretch/>
        </p:blipFill>
        <p:spPr bwMode="auto">
          <a:xfrm>
            <a:off x="20" y="10"/>
            <a:ext cx="6016602" cy="6857990"/>
          </a:xfrm>
          <a:prstGeom prst="rect">
            <a:avLst/>
          </a:prstGeom>
          <a:solidFill>
            <a:srgbClr val="FFFFFF"/>
          </a:solidFill>
        </p:spPr>
      </p:pic>
    </p:spTree>
    <p:extLst>
      <p:ext uri="{BB962C8B-B14F-4D97-AF65-F5344CB8AC3E}">
        <p14:creationId xmlns:p14="http://schemas.microsoft.com/office/powerpoint/2010/main" val="208030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39FB6-6D9E-BAA5-E188-94338F10E7BC}"/>
              </a:ext>
            </a:extLst>
          </p:cNvPr>
          <p:cNvSpPr>
            <a:spLocks noGrp="1"/>
          </p:cNvSpPr>
          <p:nvPr>
            <p:ph type="title"/>
          </p:nvPr>
        </p:nvSpPr>
        <p:spPr>
          <a:xfrm>
            <a:off x="1257300" y="4878640"/>
            <a:ext cx="10563225" cy="1250698"/>
          </a:xfrm>
        </p:spPr>
        <p:txBody>
          <a:bodyPr anchor="t">
            <a:normAutofit/>
          </a:bodyPr>
          <a:lstStyle/>
          <a:p>
            <a:pPr>
              <a:lnSpc>
                <a:spcPct val="90000"/>
              </a:lnSpc>
            </a:pPr>
            <a:r>
              <a:rPr lang="nl-NL" dirty="0"/>
              <a:t>Gedragsverandering en weerstand</a:t>
            </a:r>
            <a:br>
              <a:rPr lang="nl-NL" dirty="0"/>
            </a:br>
            <a:endParaRPr lang="nl-NL"/>
          </a:p>
        </p:txBody>
      </p:sp>
      <p:pic>
        <p:nvPicPr>
          <p:cNvPr id="6" name="Picture 5" descr="Bovenaanzicht van een houten blok met het nummer één is op geschreven en het blok bevindt zich op een geel vlak">
            <a:extLst>
              <a:ext uri="{FF2B5EF4-FFF2-40B4-BE49-F238E27FC236}">
                <a16:creationId xmlns:a16="http://schemas.microsoft.com/office/drawing/2014/main" id="{E25F9386-3513-A59A-1C23-E926B737B1D7}"/>
              </a:ext>
            </a:extLst>
          </p:cNvPr>
          <p:cNvPicPr>
            <a:picLocks noChangeAspect="1"/>
          </p:cNvPicPr>
          <p:nvPr/>
        </p:nvPicPr>
        <p:blipFill rotWithShape="1">
          <a:blip r:embed="rId3"/>
          <a:srcRect t="27712" b="15516"/>
          <a:stretch/>
        </p:blipFill>
        <p:spPr>
          <a:xfrm>
            <a:off x="20" y="10"/>
            <a:ext cx="12191979" cy="4620116"/>
          </a:xfrm>
          <a:prstGeom prst="rect">
            <a:avLst/>
          </a:prstGeom>
          <a:noFill/>
        </p:spPr>
      </p:pic>
      <p:sp>
        <p:nvSpPr>
          <p:cNvPr id="4" name="Tijdelijke aanduiding voor tekst 3">
            <a:extLst>
              <a:ext uri="{FF2B5EF4-FFF2-40B4-BE49-F238E27FC236}">
                <a16:creationId xmlns:a16="http://schemas.microsoft.com/office/drawing/2014/main" id="{0DE64449-A14B-A4FF-9718-55135EA2D672}"/>
              </a:ext>
            </a:extLst>
          </p:cNvPr>
          <p:cNvSpPr>
            <a:spLocks noGrp="1"/>
          </p:cNvSpPr>
          <p:nvPr>
            <p:ph type="body" sz="quarter" idx="14"/>
          </p:nvPr>
        </p:nvSpPr>
        <p:spPr>
          <a:xfrm>
            <a:off x="371476" y="4878640"/>
            <a:ext cx="885824" cy="1250698"/>
          </a:xfrm>
        </p:spPr>
        <p:txBody>
          <a:bodyPr>
            <a:normAutofit/>
          </a:bodyPr>
          <a:lstStyle/>
          <a:p>
            <a:pPr>
              <a:spcAft>
                <a:spcPts val="600"/>
              </a:spcAft>
            </a:pPr>
            <a:r>
              <a:rPr lang="nl-NL" dirty="0"/>
              <a:t>1.</a:t>
            </a:r>
            <a:endParaRPr lang="nl-NL"/>
          </a:p>
        </p:txBody>
      </p:sp>
    </p:spTree>
    <p:extLst>
      <p:ext uri="{BB962C8B-B14F-4D97-AF65-F5344CB8AC3E}">
        <p14:creationId xmlns:p14="http://schemas.microsoft.com/office/powerpoint/2010/main" val="100283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8C404-9C45-532D-7396-6D0253622CB6}"/>
              </a:ext>
            </a:extLst>
          </p:cNvPr>
          <p:cNvSpPr>
            <a:spLocks noGrp="1"/>
          </p:cNvSpPr>
          <p:nvPr>
            <p:ph type="title"/>
          </p:nvPr>
        </p:nvSpPr>
        <p:spPr>
          <a:xfrm>
            <a:off x="371476" y="296863"/>
            <a:ext cx="5645148" cy="1160403"/>
          </a:xfrm>
        </p:spPr>
        <p:txBody>
          <a:bodyPr anchor="t">
            <a:normAutofit/>
          </a:bodyPr>
          <a:lstStyle/>
          <a:p>
            <a:r>
              <a:rPr lang="nl-NL"/>
              <a:t>Gedragsverandering</a:t>
            </a:r>
          </a:p>
        </p:txBody>
      </p:sp>
      <p:sp>
        <p:nvSpPr>
          <p:cNvPr id="3" name="Tijdelijke aanduiding voor inhoud 2">
            <a:extLst>
              <a:ext uri="{FF2B5EF4-FFF2-40B4-BE49-F238E27FC236}">
                <a16:creationId xmlns:a16="http://schemas.microsoft.com/office/drawing/2014/main" id="{2254FCE8-1A61-2F9D-BE79-DB6F6BA48063}"/>
              </a:ext>
            </a:extLst>
          </p:cNvPr>
          <p:cNvSpPr>
            <a:spLocks noGrp="1"/>
          </p:cNvSpPr>
          <p:nvPr>
            <p:ph idx="1"/>
          </p:nvPr>
        </p:nvSpPr>
        <p:spPr>
          <a:xfrm>
            <a:off x="371475" y="1709738"/>
            <a:ext cx="5645149" cy="4419599"/>
          </a:xfrm>
        </p:spPr>
        <p:txBody>
          <a:bodyPr>
            <a:normAutofit/>
          </a:bodyPr>
          <a:lstStyle/>
          <a:p>
            <a:r>
              <a:rPr lang="nl-NL" dirty="0"/>
              <a:t>Stadia</a:t>
            </a:r>
          </a:p>
          <a:p>
            <a:r>
              <a:rPr lang="nl-NL" dirty="0"/>
              <a:t>Motivatie en intentie</a:t>
            </a:r>
          </a:p>
          <a:p>
            <a:r>
              <a:rPr lang="nl-NL" dirty="0"/>
              <a:t>Sociale invloeden</a:t>
            </a:r>
          </a:p>
          <a:p>
            <a:r>
              <a:rPr lang="nl-NL" dirty="0"/>
              <a:t>Duurzame gedragsverandering</a:t>
            </a:r>
          </a:p>
          <a:p>
            <a:r>
              <a:rPr lang="nl-NL" dirty="0"/>
              <a:t>Weerstand</a:t>
            </a:r>
          </a:p>
          <a:p>
            <a:endParaRPr lang="nl-NL" dirty="0"/>
          </a:p>
        </p:txBody>
      </p:sp>
      <p:pic>
        <p:nvPicPr>
          <p:cNvPr id="7" name="Picture 6" descr="Kleurrijke gebeeldhouwde figuren van mensen">
            <a:extLst>
              <a:ext uri="{FF2B5EF4-FFF2-40B4-BE49-F238E27FC236}">
                <a16:creationId xmlns:a16="http://schemas.microsoft.com/office/drawing/2014/main" id="{E0327338-2756-3AC4-36F0-43E9B94BCB48}"/>
              </a:ext>
            </a:extLst>
          </p:cNvPr>
          <p:cNvPicPr>
            <a:picLocks noChangeAspect="1"/>
          </p:cNvPicPr>
          <p:nvPr/>
        </p:nvPicPr>
        <p:blipFill rotWithShape="1">
          <a:blip r:embed="rId3"/>
          <a:srcRect l="18862" r="18629" b="-1"/>
          <a:stretch/>
        </p:blipFill>
        <p:spPr>
          <a:xfrm>
            <a:off x="6175377" y="10"/>
            <a:ext cx="6016622" cy="6857990"/>
          </a:xfrm>
          <a:prstGeom prst="rect">
            <a:avLst/>
          </a:prstGeom>
          <a:noFill/>
        </p:spPr>
      </p:pic>
      <p:sp>
        <p:nvSpPr>
          <p:cNvPr id="11" name="Text Placeholder 4">
            <a:extLst>
              <a:ext uri="{FF2B5EF4-FFF2-40B4-BE49-F238E27FC236}">
                <a16:creationId xmlns:a16="http://schemas.microsoft.com/office/drawing/2014/main" id="{875C7A1D-03F6-A060-F198-B4C4F6DDB777}"/>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29951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E28EE470-3910-F058-0A9C-6E9FFA252A2E}"/>
              </a:ext>
            </a:extLst>
          </p:cNvPr>
          <p:cNvSpPr>
            <a:spLocks noGrp="1"/>
          </p:cNvSpPr>
          <p:nvPr>
            <p:ph idx="1"/>
          </p:nvPr>
        </p:nvSpPr>
        <p:spPr>
          <a:xfrm>
            <a:off x="371475" y="414338"/>
            <a:ext cx="5645149" cy="4419599"/>
          </a:xfrm>
        </p:spPr>
        <p:txBody>
          <a:bodyPr>
            <a:normAutofit/>
          </a:bodyPr>
          <a:lstStyle/>
          <a:p>
            <a:pPr marL="0" indent="0">
              <a:buNone/>
            </a:pPr>
            <a:r>
              <a:rPr lang="nl-NL" dirty="0"/>
              <a:t>“het gaat nooit om strategie, structuur, cultuur of systemen. Uiteindelijk draait het altijd om het veranderen van menselijk gedrag”</a:t>
            </a:r>
          </a:p>
        </p:txBody>
      </p:sp>
      <p:pic>
        <p:nvPicPr>
          <p:cNvPr id="11" name="Tijdelijke aanduiding voor afbeelding 10">
            <a:extLst>
              <a:ext uri="{FF2B5EF4-FFF2-40B4-BE49-F238E27FC236}">
                <a16:creationId xmlns:a16="http://schemas.microsoft.com/office/drawing/2014/main" id="{68F10D2B-8867-0D6D-2F42-821C6DEEDF59}"/>
              </a:ext>
            </a:extLst>
          </p:cNvPr>
          <p:cNvPicPr>
            <a:picLocks noGrp="1" noChangeAspect="1"/>
          </p:cNvPicPr>
          <p:nvPr>
            <p:ph type="pic" sz="quarter" idx="13"/>
          </p:nvPr>
        </p:nvPicPr>
        <p:blipFill rotWithShape="1">
          <a:blip r:embed="rId3"/>
          <a:srcRect t="3399" r="-1" b="-1"/>
          <a:stretch/>
        </p:blipFill>
        <p:spPr>
          <a:xfrm>
            <a:off x="6175377" y="10"/>
            <a:ext cx="6016622" cy="6857990"/>
          </a:xfrm>
          <a:noFill/>
        </p:spPr>
      </p:pic>
      <p:sp>
        <p:nvSpPr>
          <p:cNvPr id="18" name="Text Placeholder 4">
            <a:extLst>
              <a:ext uri="{FF2B5EF4-FFF2-40B4-BE49-F238E27FC236}">
                <a16:creationId xmlns:a16="http://schemas.microsoft.com/office/drawing/2014/main" id="{0697000F-C2F4-97C2-F6CA-2F86C46F3F5A}"/>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424810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1DEB30-523D-0247-06FA-0550BCA5EB35}"/>
              </a:ext>
            </a:extLst>
          </p:cNvPr>
          <p:cNvSpPr>
            <a:spLocks noGrp="1"/>
          </p:cNvSpPr>
          <p:nvPr>
            <p:ph type="title"/>
          </p:nvPr>
        </p:nvSpPr>
        <p:spPr>
          <a:xfrm>
            <a:off x="371476" y="296863"/>
            <a:ext cx="5638799" cy="1160403"/>
          </a:xfrm>
        </p:spPr>
        <p:txBody>
          <a:bodyPr anchor="t">
            <a:normAutofit/>
          </a:bodyPr>
          <a:lstStyle/>
          <a:p>
            <a:r>
              <a:rPr lang="nl-NL" sz="3700"/>
              <a:t>Gedragswetenschap</a:t>
            </a:r>
          </a:p>
        </p:txBody>
      </p:sp>
      <p:sp>
        <p:nvSpPr>
          <p:cNvPr id="7" name="Tijdelijke aanduiding voor tekst 6">
            <a:extLst>
              <a:ext uri="{FF2B5EF4-FFF2-40B4-BE49-F238E27FC236}">
                <a16:creationId xmlns:a16="http://schemas.microsoft.com/office/drawing/2014/main" id="{4B13E838-86E6-B8BD-4A09-195ABB515AC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Een kleine verdieping in gedragswetenschap is nodig voordat we dingen proberen te veranderen.  </a:t>
            </a:r>
          </a:p>
          <a:p>
            <a:pPr marL="0" indent="0">
              <a:spcAft>
                <a:spcPts val="600"/>
              </a:spcAft>
              <a:buNone/>
            </a:pPr>
            <a:endParaRPr lang="nl-NL" dirty="0"/>
          </a:p>
          <a:p>
            <a:pPr marL="0" indent="0">
              <a:spcAft>
                <a:spcPts val="600"/>
              </a:spcAft>
              <a:buNone/>
            </a:pPr>
            <a:r>
              <a:rPr lang="nl-NL" dirty="0"/>
              <a:t>Want het is effectiever om meerdere technieken voor gedragsverandering te gebruiken dan slechts één of enkele technieken. </a:t>
            </a:r>
          </a:p>
          <a:p>
            <a:pPr marL="0" indent="0">
              <a:spcAft>
                <a:spcPts val="600"/>
              </a:spcAft>
              <a:buNone/>
            </a:pPr>
            <a:endParaRPr lang="nl-NL" dirty="0"/>
          </a:p>
          <a:p>
            <a:pPr marL="0" indent="0">
              <a:spcAft>
                <a:spcPts val="600"/>
              </a:spcAft>
              <a:buNone/>
            </a:pPr>
            <a:r>
              <a:rPr lang="nl-NL" dirty="0"/>
              <a:t>Dus niet </a:t>
            </a:r>
            <a:r>
              <a:rPr lang="nl-NL" i="1" dirty="0" err="1"/>
              <a:t>Less</a:t>
            </a:r>
            <a:r>
              <a:rPr lang="nl-NL" i="1" dirty="0"/>
              <a:t> is more</a:t>
            </a:r>
            <a:r>
              <a:rPr lang="nl-NL" dirty="0"/>
              <a:t>, maar </a:t>
            </a:r>
            <a:r>
              <a:rPr lang="nl-NL" i="1" dirty="0"/>
              <a:t>more is more. </a:t>
            </a:r>
          </a:p>
        </p:txBody>
      </p:sp>
      <p:pic>
        <p:nvPicPr>
          <p:cNvPr id="11" name="Picture 10">
            <a:extLst>
              <a:ext uri="{FF2B5EF4-FFF2-40B4-BE49-F238E27FC236}">
                <a16:creationId xmlns:a16="http://schemas.microsoft.com/office/drawing/2014/main" id="{4D8141C4-C6A1-5814-0799-75B81C474FB0}"/>
              </a:ext>
            </a:extLst>
          </p:cNvPr>
          <p:cNvPicPr>
            <a:picLocks noChangeAspect="1"/>
          </p:cNvPicPr>
          <p:nvPr/>
        </p:nvPicPr>
        <p:blipFill rotWithShape="1">
          <a:blip r:embed="rId3"/>
          <a:srcRect l="24836" r="4978" b="-1"/>
          <a:stretch/>
        </p:blipFill>
        <p:spPr>
          <a:xfrm>
            <a:off x="6175377" y="10"/>
            <a:ext cx="6016622" cy="6857990"/>
          </a:xfrm>
          <a:prstGeom prst="rect">
            <a:avLst/>
          </a:prstGeom>
          <a:noFill/>
        </p:spPr>
      </p:pic>
      <p:sp>
        <p:nvSpPr>
          <p:cNvPr id="15" name="Text Placeholder 4">
            <a:extLst>
              <a:ext uri="{FF2B5EF4-FFF2-40B4-BE49-F238E27FC236}">
                <a16:creationId xmlns:a16="http://schemas.microsoft.com/office/drawing/2014/main" id="{9B22B661-8550-D65F-6EA7-8DD2861D2669}"/>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04017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21582-EE28-6510-FAA0-8C79D46ED131}"/>
              </a:ext>
            </a:extLst>
          </p:cNvPr>
          <p:cNvSpPr>
            <a:spLocks noGrp="1"/>
          </p:cNvSpPr>
          <p:nvPr>
            <p:ph type="title"/>
          </p:nvPr>
        </p:nvSpPr>
        <p:spPr/>
        <p:txBody>
          <a:bodyPr/>
          <a:lstStyle/>
          <a:p>
            <a:endParaRPr lang="nl-NL" dirty="0"/>
          </a:p>
        </p:txBody>
      </p:sp>
      <p:graphicFrame>
        <p:nvGraphicFramePr>
          <p:cNvPr id="4" name="Tijdelijke aanduiding voor inhoud 3">
            <a:extLst>
              <a:ext uri="{FF2B5EF4-FFF2-40B4-BE49-F238E27FC236}">
                <a16:creationId xmlns:a16="http://schemas.microsoft.com/office/drawing/2014/main" id="{E2F07D9C-064A-AD79-BB16-95CA080EB67D}"/>
              </a:ext>
            </a:extLst>
          </p:cNvPr>
          <p:cNvGraphicFramePr>
            <a:graphicFrameLocks noGrp="1"/>
          </p:cNvGraphicFramePr>
          <p:nvPr>
            <p:ph idx="1"/>
            <p:extLst>
              <p:ext uri="{D42A27DB-BD31-4B8C-83A1-F6EECF244321}">
                <p14:modId xmlns:p14="http://schemas.microsoft.com/office/powerpoint/2010/main" val="3756447471"/>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527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615115C8-C353-3F17-57A8-6C3396EEF724}"/>
              </a:ext>
            </a:extLst>
          </p:cNvPr>
          <p:cNvSpPr>
            <a:spLocks noGrp="1"/>
          </p:cNvSpPr>
          <p:nvPr>
            <p:ph type="body" sz="quarter" idx="16"/>
          </p:nvPr>
        </p:nvSpPr>
        <p:spPr/>
        <p:txBody>
          <a:bodyPr/>
          <a:lstStyle/>
          <a:p>
            <a:endParaRPr lang="nl-NL"/>
          </a:p>
        </p:txBody>
      </p:sp>
      <p:sp>
        <p:nvSpPr>
          <p:cNvPr id="7" name="Tijdelijke aanduiding voor tekst 6">
            <a:extLst>
              <a:ext uri="{FF2B5EF4-FFF2-40B4-BE49-F238E27FC236}">
                <a16:creationId xmlns:a16="http://schemas.microsoft.com/office/drawing/2014/main" id="{4B13E838-86E6-B8BD-4A09-195ABB515ACE}"/>
              </a:ext>
            </a:extLst>
          </p:cNvPr>
          <p:cNvSpPr>
            <a:spLocks noGrp="1"/>
          </p:cNvSpPr>
          <p:nvPr>
            <p:ph type="body" sz="quarter" idx="13"/>
          </p:nvPr>
        </p:nvSpPr>
        <p:spPr/>
        <p:txBody>
          <a:bodyPr/>
          <a:lstStyle/>
          <a:p>
            <a:pPr marL="0" indent="0">
              <a:buNone/>
            </a:pPr>
            <a:r>
              <a:rPr lang="nl-NL" dirty="0"/>
              <a:t>Motivatie theorie is één van de populairste theorieën binnen het onderwerp gedrag. Mensen doen dingen, omdat ze dat willen. </a:t>
            </a:r>
            <a:endParaRPr lang="nl-NL" i="1" dirty="0"/>
          </a:p>
          <a:p>
            <a:pPr marL="0" indent="0">
              <a:buNone/>
            </a:pPr>
            <a:r>
              <a:rPr lang="nl-NL" i="1" dirty="0"/>
              <a:t>Dit is niet het enige wat gedrag bepaald.</a:t>
            </a:r>
          </a:p>
          <a:p>
            <a:pPr marL="0" indent="0">
              <a:buNone/>
            </a:pPr>
            <a:endParaRPr lang="nl-NL" i="1" dirty="0"/>
          </a:p>
          <a:p>
            <a:pPr marL="0" indent="0">
              <a:buNone/>
            </a:pPr>
            <a:r>
              <a:rPr lang="nl-NL" b="1" dirty="0"/>
              <a:t>Capaciteit </a:t>
            </a:r>
            <a:r>
              <a:rPr lang="nl-NL" dirty="0"/>
              <a:t>fysiek of mentale capaciteiten zijn nodig </a:t>
            </a:r>
            <a:endParaRPr lang="nl-NL" b="1" dirty="0"/>
          </a:p>
          <a:p>
            <a:pPr marL="0" indent="0">
              <a:buNone/>
            </a:pPr>
            <a:r>
              <a:rPr lang="nl-NL" b="1" dirty="0"/>
              <a:t>Motivatie </a:t>
            </a:r>
            <a:r>
              <a:rPr lang="nl-NL" dirty="0"/>
              <a:t>Je drang om iets wel te doen of niet te doen </a:t>
            </a:r>
          </a:p>
          <a:p>
            <a:pPr marL="0" indent="0">
              <a:buNone/>
            </a:pPr>
            <a:r>
              <a:rPr lang="nl-NL" b="1" dirty="0"/>
              <a:t>Omgeving </a:t>
            </a:r>
            <a:r>
              <a:rPr lang="nl-NL" dirty="0"/>
              <a:t>Je fysieke en sociale omgeving bepalen in hoeverre je bepaald gedrag kunt vertonen.</a:t>
            </a:r>
          </a:p>
          <a:p>
            <a:pPr marL="0" indent="0">
              <a:buNone/>
            </a:pPr>
            <a:endParaRPr lang="nl-NL" b="1" dirty="0"/>
          </a:p>
          <a:p>
            <a:pPr marL="0" indent="0">
              <a:buNone/>
            </a:pPr>
            <a:endParaRPr lang="nl-NL" b="1" dirty="0"/>
          </a:p>
          <a:p>
            <a:pPr marL="0" indent="0">
              <a:buNone/>
            </a:pPr>
            <a:endParaRPr lang="nl-NL" b="1" dirty="0"/>
          </a:p>
        </p:txBody>
      </p:sp>
      <p:sp>
        <p:nvSpPr>
          <p:cNvPr id="6" name="Titel 5">
            <a:extLst>
              <a:ext uri="{FF2B5EF4-FFF2-40B4-BE49-F238E27FC236}">
                <a16:creationId xmlns:a16="http://schemas.microsoft.com/office/drawing/2014/main" id="{A31DEB30-523D-0247-06FA-0550BCA5EB35}"/>
              </a:ext>
            </a:extLst>
          </p:cNvPr>
          <p:cNvSpPr>
            <a:spLocks noGrp="1"/>
          </p:cNvSpPr>
          <p:nvPr>
            <p:ph type="title"/>
          </p:nvPr>
        </p:nvSpPr>
        <p:spPr/>
        <p:txBody>
          <a:bodyPr/>
          <a:lstStyle/>
          <a:p>
            <a:r>
              <a:rPr lang="nl-NL" dirty="0">
                <a:hlinkClick r:id="rId3"/>
              </a:rPr>
              <a:t>Motivatie, intentie en omgeving</a:t>
            </a:r>
            <a:endParaRPr lang="nl-NL" dirty="0"/>
          </a:p>
        </p:txBody>
      </p:sp>
      <p:pic>
        <p:nvPicPr>
          <p:cNvPr id="1026" name="Picture 2" descr="Wegwijzer | Aan de slag met informatieveilig gedrag">
            <a:hlinkClick r:id="rId4"/>
            <a:extLst>
              <a:ext uri="{FF2B5EF4-FFF2-40B4-BE49-F238E27FC236}">
                <a16:creationId xmlns:a16="http://schemas.microsoft.com/office/drawing/2014/main" id="{F8B5E7C9-9219-8310-0A96-E5B1ACC992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257" b="7442"/>
          <a:stretch/>
        </p:blipFill>
        <p:spPr bwMode="auto">
          <a:xfrm>
            <a:off x="371475" y="2336800"/>
            <a:ext cx="53562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ifeCraft - De Motivatiebarometer">
            <a:extLst>
              <a:ext uri="{FF2B5EF4-FFF2-40B4-BE49-F238E27FC236}">
                <a16:creationId xmlns:a16="http://schemas.microsoft.com/office/drawing/2014/main" id="{57F55885-E53B-5D73-4D32-80EC953A7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457266"/>
            <a:ext cx="1133475" cy="85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5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615115C8-C353-3F17-57A8-6C3396EEF724}"/>
              </a:ext>
            </a:extLst>
          </p:cNvPr>
          <p:cNvSpPr>
            <a:spLocks noGrp="1"/>
          </p:cNvSpPr>
          <p:nvPr>
            <p:ph type="body" sz="quarter" idx="16"/>
          </p:nvPr>
        </p:nvSpPr>
        <p:spPr/>
        <p:txBody>
          <a:bodyPr/>
          <a:lstStyle/>
          <a:p>
            <a:endParaRPr lang="nl-NL"/>
          </a:p>
        </p:txBody>
      </p:sp>
      <p:sp>
        <p:nvSpPr>
          <p:cNvPr id="7" name="Tijdelijke aanduiding voor tekst 6">
            <a:extLst>
              <a:ext uri="{FF2B5EF4-FFF2-40B4-BE49-F238E27FC236}">
                <a16:creationId xmlns:a16="http://schemas.microsoft.com/office/drawing/2014/main" id="{4B13E838-86E6-B8BD-4A09-195ABB515ACE}"/>
              </a:ext>
            </a:extLst>
          </p:cNvPr>
          <p:cNvSpPr>
            <a:spLocks noGrp="1"/>
          </p:cNvSpPr>
          <p:nvPr>
            <p:ph type="body" sz="quarter" idx="13"/>
          </p:nvPr>
        </p:nvSpPr>
        <p:spPr/>
        <p:txBody>
          <a:bodyPr/>
          <a:lstStyle/>
          <a:p>
            <a:pPr marL="0" indent="0">
              <a:buNone/>
            </a:pPr>
            <a:r>
              <a:rPr lang="nl-NL" dirty="0"/>
              <a:t>Beschrijf kort hoe deze factoren invloed op elkaar uitoefenen en wat het effect is op gedrag.</a:t>
            </a:r>
          </a:p>
          <a:p>
            <a:pPr marL="0" indent="0">
              <a:buNone/>
            </a:pPr>
            <a:endParaRPr lang="nl-NL" b="1" dirty="0"/>
          </a:p>
          <a:p>
            <a:pPr marL="0" indent="0">
              <a:buNone/>
            </a:pPr>
            <a:r>
              <a:rPr lang="nl-NL" b="1" dirty="0"/>
              <a:t>Motivatie</a:t>
            </a:r>
          </a:p>
          <a:p>
            <a:pPr marL="0" indent="0">
              <a:buNone/>
            </a:pPr>
            <a:r>
              <a:rPr lang="nl-NL" b="1" dirty="0"/>
              <a:t>Omgeving</a:t>
            </a:r>
          </a:p>
          <a:p>
            <a:pPr marL="0" indent="0">
              <a:buNone/>
            </a:pPr>
            <a:r>
              <a:rPr lang="nl-NL" b="1" dirty="0"/>
              <a:t>Capaciteit</a:t>
            </a:r>
          </a:p>
          <a:p>
            <a:pPr marL="0" indent="0">
              <a:buNone/>
            </a:pPr>
            <a:endParaRPr lang="nl-NL" b="1" dirty="0"/>
          </a:p>
          <a:p>
            <a:pPr marL="0" indent="0">
              <a:buNone/>
            </a:pPr>
            <a:endParaRPr lang="nl-NL" b="1" dirty="0"/>
          </a:p>
          <a:p>
            <a:pPr marL="0" indent="0">
              <a:buNone/>
            </a:pPr>
            <a:endParaRPr lang="nl-NL" b="1" dirty="0"/>
          </a:p>
        </p:txBody>
      </p:sp>
      <p:sp>
        <p:nvSpPr>
          <p:cNvPr id="6" name="Titel 5">
            <a:extLst>
              <a:ext uri="{FF2B5EF4-FFF2-40B4-BE49-F238E27FC236}">
                <a16:creationId xmlns:a16="http://schemas.microsoft.com/office/drawing/2014/main" id="{A31DEB30-523D-0247-06FA-0550BCA5EB35}"/>
              </a:ext>
            </a:extLst>
          </p:cNvPr>
          <p:cNvSpPr>
            <a:spLocks noGrp="1"/>
          </p:cNvSpPr>
          <p:nvPr>
            <p:ph type="title"/>
          </p:nvPr>
        </p:nvSpPr>
        <p:spPr/>
        <p:txBody>
          <a:bodyPr/>
          <a:lstStyle/>
          <a:p>
            <a:r>
              <a:rPr lang="nl-NL" dirty="0"/>
              <a:t>Opdracht Motivatie, intentie en omgeving</a:t>
            </a:r>
          </a:p>
        </p:txBody>
      </p:sp>
      <p:pic>
        <p:nvPicPr>
          <p:cNvPr id="1026" name="Picture 2" descr="Wegwijzer | Aan de slag met informatieveilig gedrag">
            <a:hlinkClick r:id="rId3"/>
            <a:extLst>
              <a:ext uri="{FF2B5EF4-FFF2-40B4-BE49-F238E27FC236}">
                <a16:creationId xmlns:a16="http://schemas.microsoft.com/office/drawing/2014/main" id="{F8B5E7C9-9219-8310-0A96-E5B1ACC992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257" b="7442"/>
          <a:stretch/>
        </p:blipFill>
        <p:spPr bwMode="auto">
          <a:xfrm>
            <a:off x="371475" y="2336800"/>
            <a:ext cx="53562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30279-2B28-5AA9-5FE7-9D82993A297A}"/>
              </a:ext>
            </a:extLst>
          </p:cNvPr>
          <p:cNvSpPr>
            <a:spLocks noGrp="1"/>
          </p:cNvSpPr>
          <p:nvPr>
            <p:ph type="title"/>
          </p:nvPr>
        </p:nvSpPr>
        <p:spPr/>
        <p:txBody>
          <a:bodyPr/>
          <a:lstStyle/>
          <a:p>
            <a:r>
              <a:rPr lang="nl-NL" dirty="0"/>
              <a:t>Vorming van gedrag</a:t>
            </a:r>
          </a:p>
        </p:txBody>
      </p:sp>
      <p:graphicFrame>
        <p:nvGraphicFramePr>
          <p:cNvPr id="7" name="Tabel 7">
            <a:extLst>
              <a:ext uri="{FF2B5EF4-FFF2-40B4-BE49-F238E27FC236}">
                <a16:creationId xmlns:a16="http://schemas.microsoft.com/office/drawing/2014/main" id="{15AFECCB-89E6-7D52-12AF-34B44A6867E5}"/>
              </a:ext>
            </a:extLst>
          </p:cNvPr>
          <p:cNvGraphicFramePr>
            <a:graphicFrameLocks noGrp="1"/>
          </p:cNvGraphicFramePr>
          <p:nvPr>
            <p:ph idx="1"/>
          </p:nvPr>
        </p:nvGraphicFramePr>
        <p:xfrm>
          <a:off x="502920" y="1709738"/>
          <a:ext cx="11317605" cy="2590800"/>
        </p:xfrm>
        <a:graphic>
          <a:graphicData uri="http://schemas.openxmlformats.org/drawingml/2006/table">
            <a:tbl>
              <a:tblPr firstRow="1" bandRow="1">
                <a:tableStyleId>{21E4AEA4-8DFA-4A89-87EB-49C32662AFE0}</a:tableStyleId>
              </a:tblPr>
              <a:tblGrid>
                <a:gridCol w="5593080">
                  <a:extLst>
                    <a:ext uri="{9D8B030D-6E8A-4147-A177-3AD203B41FA5}">
                      <a16:colId xmlns:a16="http://schemas.microsoft.com/office/drawing/2014/main" val="2785347250"/>
                    </a:ext>
                  </a:extLst>
                </a:gridCol>
                <a:gridCol w="5724525">
                  <a:extLst>
                    <a:ext uri="{9D8B030D-6E8A-4147-A177-3AD203B41FA5}">
                      <a16:colId xmlns:a16="http://schemas.microsoft.com/office/drawing/2014/main" val="3359084078"/>
                    </a:ext>
                  </a:extLst>
                </a:gridCol>
              </a:tblGrid>
              <a:tr h="370840">
                <a:tc>
                  <a:txBody>
                    <a:bodyPr/>
                    <a:lstStyle/>
                    <a:p>
                      <a:r>
                        <a:rPr lang="nl-NL" dirty="0"/>
                        <a:t>Factor</a:t>
                      </a:r>
                    </a:p>
                  </a:txBody>
                  <a:tcPr/>
                </a:tc>
                <a:tc>
                  <a:txBody>
                    <a:bodyPr/>
                    <a:lstStyle/>
                    <a:p>
                      <a:r>
                        <a:rPr lang="nl-NL" dirty="0"/>
                        <a:t>betekenis</a:t>
                      </a:r>
                    </a:p>
                  </a:txBody>
                  <a:tcPr/>
                </a:tc>
                <a:extLst>
                  <a:ext uri="{0D108BD9-81ED-4DB2-BD59-A6C34878D82A}">
                    <a16:rowId xmlns:a16="http://schemas.microsoft.com/office/drawing/2014/main" val="798185685"/>
                  </a:ext>
                </a:extLst>
              </a:tr>
              <a:tr h="370840">
                <a:tc>
                  <a:txBody>
                    <a:bodyPr/>
                    <a:lstStyle/>
                    <a:p>
                      <a:r>
                        <a:rPr lang="nl-NL" dirty="0"/>
                        <a:t>Kwaliteiten</a:t>
                      </a:r>
                    </a:p>
                  </a:txBody>
                  <a:tcPr/>
                </a:tc>
                <a:tc>
                  <a:txBody>
                    <a:bodyPr/>
                    <a:lstStyle/>
                    <a:p>
                      <a:r>
                        <a:rPr lang="nl-NL" dirty="0"/>
                        <a:t>De eigenschappen of kenmerken die iemand heeft</a:t>
                      </a:r>
                    </a:p>
                  </a:txBody>
                  <a:tcPr/>
                </a:tc>
                <a:extLst>
                  <a:ext uri="{0D108BD9-81ED-4DB2-BD59-A6C34878D82A}">
                    <a16:rowId xmlns:a16="http://schemas.microsoft.com/office/drawing/2014/main" val="974734955"/>
                  </a:ext>
                </a:extLst>
              </a:tr>
              <a:tr h="370840">
                <a:tc>
                  <a:txBody>
                    <a:bodyPr/>
                    <a:lstStyle/>
                    <a:p>
                      <a:r>
                        <a:rPr lang="nl-NL" dirty="0"/>
                        <a:t>Overtuigingen</a:t>
                      </a:r>
                    </a:p>
                  </a:txBody>
                  <a:tcPr/>
                </a:tc>
                <a:tc>
                  <a:txBody>
                    <a:bodyPr/>
                    <a:lstStyle/>
                    <a:p>
                      <a:r>
                        <a:rPr lang="nl-NL" dirty="0"/>
                        <a:t>De aannames of denkbeelden die iemand heeft</a:t>
                      </a:r>
                    </a:p>
                  </a:txBody>
                  <a:tcPr/>
                </a:tc>
                <a:extLst>
                  <a:ext uri="{0D108BD9-81ED-4DB2-BD59-A6C34878D82A}">
                    <a16:rowId xmlns:a16="http://schemas.microsoft.com/office/drawing/2014/main" val="3594027019"/>
                  </a:ext>
                </a:extLst>
              </a:tr>
              <a:tr h="370840">
                <a:tc>
                  <a:txBody>
                    <a:bodyPr/>
                    <a:lstStyle/>
                    <a:p>
                      <a:r>
                        <a:rPr lang="nl-NL" dirty="0"/>
                        <a:t>Vaardigheden</a:t>
                      </a:r>
                    </a:p>
                  </a:txBody>
                  <a:tcPr/>
                </a:tc>
                <a:tc>
                  <a:txBody>
                    <a:bodyPr/>
                    <a:lstStyle/>
                    <a:p>
                      <a:r>
                        <a:rPr lang="nl-NL" dirty="0"/>
                        <a:t>De capaciteit of competenties die iemand heeft</a:t>
                      </a:r>
                    </a:p>
                  </a:txBody>
                  <a:tcPr/>
                </a:tc>
                <a:extLst>
                  <a:ext uri="{0D108BD9-81ED-4DB2-BD59-A6C34878D82A}">
                    <a16:rowId xmlns:a16="http://schemas.microsoft.com/office/drawing/2014/main" val="1915141646"/>
                  </a:ext>
                </a:extLst>
              </a:tr>
              <a:tr h="370840">
                <a:tc>
                  <a:txBody>
                    <a:bodyPr/>
                    <a:lstStyle/>
                    <a:p>
                      <a:r>
                        <a:rPr lang="nl-NL" dirty="0"/>
                        <a:t>Identiteit</a:t>
                      </a:r>
                    </a:p>
                  </a:txBody>
                  <a:tcPr/>
                </a:tc>
                <a:tc>
                  <a:txBody>
                    <a:bodyPr/>
                    <a:lstStyle/>
                    <a:p>
                      <a:r>
                        <a:rPr lang="nl-NL" dirty="0"/>
                        <a:t>Het gevoel of het beeld dat iemand heeft (zichzelf)</a:t>
                      </a:r>
                    </a:p>
                  </a:txBody>
                  <a:tcPr/>
                </a:tc>
                <a:extLst>
                  <a:ext uri="{0D108BD9-81ED-4DB2-BD59-A6C34878D82A}">
                    <a16:rowId xmlns:a16="http://schemas.microsoft.com/office/drawing/2014/main" val="271970471"/>
                  </a:ext>
                </a:extLst>
              </a:tr>
              <a:tr h="370840">
                <a:tc>
                  <a:txBody>
                    <a:bodyPr/>
                    <a:lstStyle/>
                    <a:p>
                      <a:r>
                        <a:rPr lang="nl-NL" dirty="0"/>
                        <a:t>Zin en Doel</a:t>
                      </a:r>
                    </a:p>
                  </a:txBody>
                  <a:tcPr/>
                </a:tc>
                <a:tc>
                  <a:txBody>
                    <a:bodyPr/>
                    <a:lstStyle/>
                    <a:p>
                      <a:r>
                        <a:rPr lang="nl-NL" dirty="0"/>
                        <a:t>De reden of motivatie om te handelen</a:t>
                      </a:r>
                    </a:p>
                  </a:txBody>
                  <a:tcPr/>
                </a:tc>
                <a:extLst>
                  <a:ext uri="{0D108BD9-81ED-4DB2-BD59-A6C34878D82A}">
                    <a16:rowId xmlns:a16="http://schemas.microsoft.com/office/drawing/2014/main" val="703481349"/>
                  </a:ext>
                </a:extLst>
              </a:tr>
              <a:tr h="195262">
                <a:tc>
                  <a:txBody>
                    <a:bodyPr/>
                    <a:lstStyle/>
                    <a:p>
                      <a:r>
                        <a:rPr lang="nl-NL" dirty="0"/>
                        <a:t>Normen en waarden</a:t>
                      </a:r>
                    </a:p>
                  </a:txBody>
                  <a:tcPr/>
                </a:tc>
                <a:tc>
                  <a:txBody>
                    <a:bodyPr/>
                    <a:lstStyle/>
                    <a:p>
                      <a:r>
                        <a:rPr lang="nl-NL" dirty="0"/>
                        <a:t>Principes of standaarden over goed en fout.</a:t>
                      </a:r>
                    </a:p>
                  </a:txBody>
                  <a:tcPr/>
                </a:tc>
                <a:extLst>
                  <a:ext uri="{0D108BD9-81ED-4DB2-BD59-A6C34878D82A}">
                    <a16:rowId xmlns:a16="http://schemas.microsoft.com/office/drawing/2014/main" val="3276375351"/>
                  </a:ext>
                </a:extLst>
              </a:tr>
            </a:tbl>
          </a:graphicData>
        </a:graphic>
      </p:graphicFrame>
      <p:sp>
        <p:nvSpPr>
          <p:cNvPr id="3" name="Ovaal 2">
            <a:extLst>
              <a:ext uri="{FF2B5EF4-FFF2-40B4-BE49-F238E27FC236}">
                <a16:creationId xmlns:a16="http://schemas.microsoft.com/office/drawing/2014/main" id="{3C169592-B913-FAE9-4F41-897FC7970A65}"/>
              </a:ext>
            </a:extLst>
          </p:cNvPr>
          <p:cNvSpPr/>
          <p:nvPr/>
        </p:nvSpPr>
        <p:spPr>
          <a:xfrm>
            <a:off x="371475" y="2043480"/>
            <a:ext cx="1917700" cy="431800"/>
          </a:xfrm>
          <a:prstGeom prst="ellipse">
            <a:avLst/>
          </a:prstGeom>
          <a:noFill/>
          <a:ln w="76200">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78E56E26-A998-DC01-74C8-8AC924951C3B}"/>
              </a:ext>
            </a:extLst>
          </p:cNvPr>
          <p:cNvSpPr/>
          <p:nvPr/>
        </p:nvSpPr>
        <p:spPr>
          <a:xfrm>
            <a:off x="371475" y="3554779"/>
            <a:ext cx="1917700" cy="431800"/>
          </a:xfrm>
          <a:prstGeom prst="ellipse">
            <a:avLst/>
          </a:prstGeom>
          <a:noFill/>
          <a:ln w="76200">
            <a:solidFill>
              <a:srgbClr val="FFFFA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5FD622F8-FE5B-C0A5-A5AE-76A54CADD9D7}"/>
              </a:ext>
            </a:extLst>
          </p:cNvPr>
          <p:cNvSpPr/>
          <p:nvPr/>
        </p:nvSpPr>
        <p:spPr>
          <a:xfrm>
            <a:off x="371475" y="2809021"/>
            <a:ext cx="1917700" cy="431800"/>
          </a:xfrm>
          <a:prstGeom prst="ellipse">
            <a:avLst/>
          </a:prstGeom>
          <a:noFill/>
          <a:ln w="76200">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E8066619-82D1-2616-838D-0C336227BC33}"/>
              </a:ext>
            </a:extLst>
          </p:cNvPr>
          <p:cNvSpPr/>
          <p:nvPr/>
        </p:nvSpPr>
        <p:spPr>
          <a:xfrm>
            <a:off x="371474" y="3935596"/>
            <a:ext cx="2600325" cy="431800"/>
          </a:xfrm>
          <a:prstGeom prst="ellipse">
            <a:avLst/>
          </a:prstGeom>
          <a:noFill/>
          <a:ln w="76200">
            <a:solidFill>
              <a:srgbClr val="FFFFA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3492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hlinkClick r:id="rId3"/>
            <a:extLst>
              <a:ext uri="{FF2B5EF4-FFF2-40B4-BE49-F238E27FC236}">
                <a16:creationId xmlns:a16="http://schemas.microsoft.com/office/drawing/2014/main" id="{BC2BC2FC-1DEF-AE9F-4608-EE438FA1BD4E}"/>
              </a:ext>
            </a:extLst>
          </p:cNvPr>
          <p:cNvPicPr>
            <a:picLocks noGrp="1" noChangeAspect="1"/>
          </p:cNvPicPr>
          <p:nvPr>
            <p:ph idx="1"/>
          </p:nvPr>
        </p:nvPicPr>
        <p:blipFill>
          <a:blip r:embed="rId4"/>
          <a:stretch>
            <a:fillRect/>
          </a:stretch>
        </p:blipFill>
        <p:spPr>
          <a:xfrm>
            <a:off x="0" y="523875"/>
            <a:ext cx="10626365" cy="5291167"/>
          </a:xfrm>
        </p:spPr>
      </p:pic>
      <p:pic>
        <p:nvPicPr>
          <p:cNvPr id="4098" name="Picture 2" descr="LifeCraft - De Motivatiebarometer">
            <a:extLst>
              <a:ext uri="{FF2B5EF4-FFF2-40B4-BE49-F238E27FC236}">
                <a16:creationId xmlns:a16="http://schemas.microsoft.com/office/drawing/2014/main" id="{053A38D2-EFDD-85BB-163C-DD27CE16B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4900" y="0"/>
            <a:ext cx="1133475" cy="85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48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1DEB30-523D-0247-06FA-0550BCA5EB35}"/>
              </a:ext>
            </a:extLst>
          </p:cNvPr>
          <p:cNvSpPr>
            <a:spLocks noGrp="1"/>
          </p:cNvSpPr>
          <p:nvPr>
            <p:ph type="title"/>
          </p:nvPr>
        </p:nvSpPr>
        <p:spPr>
          <a:xfrm>
            <a:off x="371475" y="296863"/>
            <a:ext cx="10260000" cy="1160403"/>
          </a:xfrm>
        </p:spPr>
        <p:txBody>
          <a:bodyPr anchor="t">
            <a:normAutofit/>
          </a:bodyPr>
          <a:lstStyle/>
          <a:p>
            <a:r>
              <a:rPr lang="nl-NL" dirty="0"/>
              <a:t>Hoe verhoog je de kans op gewenst gedrag?</a:t>
            </a:r>
          </a:p>
        </p:txBody>
      </p:sp>
      <p:sp>
        <p:nvSpPr>
          <p:cNvPr id="7" name="Tijdelijke aanduiding voor tekst 6">
            <a:extLst>
              <a:ext uri="{FF2B5EF4-FFF2-40B4-BE49-F238E27FC236}">
                <a16:creationId xmlns:a16="http://schemas.microsoft.com/office/drawing/2014/main" id="{4B13E838-86E6-B8BD-4A09-195ABB515ACE}"/>
              </a:ext>
            </a:extLst>
          </p:cNvPr>
          <p:cNvSpPr>
            <a:spLocks noGrp="1"/>
          </p:cNvSpPr>
          <p:nvPr>
            <p:ph idx="1"/>
          </p:nvPr>
        </p:nvSpPr>
        <p:spPr>
          <a:xfrm>
            <a:off x="371475" y="1709738"/>
            <a:ext cx="11449050" cy="4419599"/>
          </a:xfrm>
        </p:spPr>
        <p:txBody>
          <a:bodyPr numCol="1">
            <a:normAutofit/>
          </a:bodyPr>
          <a:lstStyle/>
          <a:p>
            <a:pPr marL="0" indent="0">
              <a:buNone/>
            </a:pPr>
            <a:r>
              <a:rPr lang="nl-NL" dirty="0"/>
              <a:t>Als je gedrag van een persoon of van een groep wil begrijpen en veranderen, is het belangrijk dat je naar alle drie factoren kijkt:</a:t>
            </a:r>
          </a:p>
          <a:p>
            <a:pPr marL="457200" indent="-457200">
              <a:buFont typeface="Arial" panose="020B0604020202020204" pitchFamily="34" charset="0"/>
              <a:buChar char="•"/>
            </a:pPr>
            <a:r>
              <a:rPr lang="nl-NL" i="1" dirty="0"/>
              <a:t>Capaciteit</a:t>
            </a:r>
          </a:p>
          <a:p>
            <a:pPr marL="457200" indent="-457200">
              <a:buFont typeface="Arial" panose="020B0604020202020204" pitchFamily="34" charset="0"/>
              <a:buChar char="•"/>
            </a:pPr>
            <a:r>
              <a:rPr lang="nl-NL" i="1" dirty="0"/>
              <a:t>Motivatie</a:t>
            </a:r>
          </a:p>
          <a:p>
            <a:pPr marL="457200" indent="-457200">
              <a:buFont typeface="Arial" panose="020B0604020202020204" pitchFamily="34" charset="0"/>
              <a:buChar char="•"/>
            </a:pPr>
            <a:r>
              <a:rPr lang="nl-NL" i="1" dirty="0"/>
              <a:t>Omgeving</a:t>
            </a:r>
          </a:p>
        </p:txBody>
      </p:sp>
    </p:spTree>
    <p:extLst>
      <p:ext uri="{BB962C8B-B14F-4D97-AF65-F5344CB8AC3E}">
        <p14:creationId xmlns:p14="http://schemas.microsoft.com/office/powerpoint/2010/main" val="36220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2A3454-2987-8623-C5EA-71D73B599A70}"/>
              </a:ext>
            </a:extLst>
          </p:cNvPr>
          <p:cNvSpPr>
            <a:spLocks noGrp="1"/>
          </p:cNvSpPr>
          <p:nvPr>
            <p:ph type="subTitle" idx="1"/>
          </p:nvPr>
        </p:nvSpPr>
        <p:spPr>
          <a:xfrm>
            <a:off x="374650" y="3683000"/>
            <a:ext cx="5645149" cy="2446338"/>
          </a:xfrm>
        </p:spPr>
        <p:txBody>
          <a:bodyPr/>
          <a:lstStyle/>
          <a:p>
            <a:r>
              <a:rPr lang="nl-NL" dirty="0"/>
              <a:t>Eerst een analyse daarna pas maatregelen nemen! </a:t>
            </a:r>
          </a:p>
        </p:txBody>
      </p:sp>
      <p:sp>
        <p:nvSpPr>
          <p:cNvPr id="2" name="Titel 1">
            <a:extLst>
              <a:ext uri="{FF2B5EF4-FFF2-40B4-BE49-F238E27FC236}">
                <a16:creationId xmlns:a16="http://schemas.microsoft.com/office/drawing/2014/main" id="{7B7CD935-5635-7CA1-1D16-A81D897C320B}"/>
              </a:ext>
            </a:extLst>
          </p:cNvPr>
          <p:cNvSpPr>
            <a:spLocks noGrp="1"/>
          </p:cNvSpPr>
          <p:nvPr>
            <p:ph type="ctrTitle"/>
          </p:nvPr>
        </p:nvSpPr>
        <p:spPr/>
        <p:txBody>
          <a:bodyPr/>
          <a:lstStyle/>
          <a:p>
            <a:r>
              <a:rPr lang="nl-NL" dirty="0"/>
              <a:t>Vervolgens kijk je wat er nodig om de kans op het gewenste gedrag te vergroten</a:t>
            </a:r>
          </a:p>
        </p:txBody>
      </p:sp>
    </p:spTree>
    <p:extLst>
      <p:ext uri="{BB962C8B-B14F-4D97-AF65-F5344CB8AC3E}">
        <p14:creationId xmlns:p14="http://schemas.microsoft.com/office/powerpoint/2010/main" val="28630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1A514130-AFD9-D006-F06C-D83C8BB4AAFF}"/>
              </a:ext>
            </a:extLst>
          </p:cNvPr>
          <p:cNvSpPr>
            <a:spLocks noGrp="1"/>
          </p:cNvSpPr>
          <p:nvPr>
            <p:ph type="subTitle" idx="1"/>
          </p:nvPr>
        </p:nvSpPr>
        <p:spPr/>
        <p:txBody>
          <a:bodyPr/>
          <a:lstStyle/>
          <a:p>
            <a:r>
              <a:rPr lang="nl-NL" dirty="0"/>
              <a:t>Gedrag is voor 95% automatisch, dit betekend dat je een bestaande routine waar je brein op getraind is moet vervangen door een nieuwe.</a:t>
            </a:r>
          </a:p>
        </p:txBody>
      </p:sp>
      <p:sp>
        <p:nvSpPr>
          <p:cNvPr id="3" name="Titel 2">
            <a:extLst>
              <a:ext uri="{FF2B5EF4-FFF2-40B4-BE49-F238E27FC236}">
                <a16:creationId xmlns:a16="http://schemas.microsoft.com/office/drawing/2014/main" id="{2811B1D7-F0D3-F4CE-6901-9D55EC692577}"/>
              </a:ext>
            </a:extLst>
          </p:cNvPr>
          <p:cNvSpPr>
            <a:spLocks noGrp="1"/>
          </p:cNvSpPr>
          <p:nvPr>
            <p:ph type="ctrTitle"/>
          </p:nvPr>
        </p:nvSpPr>
        <p:spPr/>
        <p:txBody>
          <a:bodyPr/>
          <a:lstStyle/>
          <a:p>
            <a:r>
              <a:rPr lang="nl-NL" dirty="0"/>
              <a:t>Waarom is gedragsverandering dan zo lastig?</a:t>
            </a:r>
          </a:p>
        </p:txBody>
      </p:sp>
    </p:spTree>
    <p:extLst>
      <p:ext uri="{BB962C8B-B14F-4D97-AF65-F5344CB8AC3E}">
        <p14:creationId xmlns:p14="http://schemas.microsoft.com/office/powerpoint/2010/main" val="107689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8326F-F481-8264-F39F-BAC4C3628E7C}"/>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47FB9A06-4C8C-CDAF-1A1A-9C04B06BDA03}"/>
              </a:ext>
            </a:extLst>
          </p:cNvPr>
          <p:cNvSpPr>
            <a:spLocks noGrp="1"/>
          </p:cNvSpPr>
          <p:nvPr>
            <p:ph type="body" sz="quarter" idx="13"/>
          </p:nvPr>
        </p:nvSpPr>
        <p:spPr/>
        <p:txBody>
          <a:bodyPr/>
          <a:lstStyle/>
          <a:p>
            <a:r>
              <a:rPr lang="nl-NL" dirty="0"/>
              <a:t>“</a:t>
            </a:r>
            <a:r>
              <a:rPr lang="nl-NL" i="1" dirty="0"/>
              <a:t>Wij worden in hoge mate gestuurd door volledige automatische processen waar we geen controle over hebben. En we hebben niet door dat we zo functioneren </a:t>
            </a:r>
            <a:r>
              <a:rPr lang="nl-NL" dirty="0"/>
              <a:t>– Daniel </a:t>
            </a:r>
            <a:r>
              <a:rPr lang="nl-NL" dirty="0" err="1"/>
              <a:t>Kahneman</a:t>
            </a:r>
            <a:r>
              <a:rPr lang="nl-NL" dirty="0"/>
              <a:t>”</a:t>
            </a:r>
          </a:p>
        </p:txBody>
      </p:sp>
    </p:spTree>
    <p:extLst>
      <p:ext uri="{BB962C8B-B14F-4D97-AF65-F5344CB8AC3E}">
        <p14:creationId xmlns:p14="http://schemas.microsoft.com/office/powerpoint/2010/main" val="2056204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848EF1B-DE42-06AC-15BB-FB21BB990F1B}"/>
              </a:ext>
            </a:extLst>
          </p:cNvPr>
          <p:cNvSpPr>
            <a:spLocks noGrp="1"/>
          </p:cNvSpPr>
          <p:nvPr>
            <p:ph type="title"/>
          </p:nvPr>
        </p:nvSpPr>
        <p:spPr>
          <a:xfrm>
            <a:off x="371476" y="296863"/>
            <a:ext cx="5638799" cy="1160403"/>
          </a:xfrm>
        </p:spPr>
        <p:txBody>
          <a:bodyPr anchor="t">
            <a:normAutofit/>
          </a:bodyPr>
          <a:lstStyle/>
          <a:p>
            <a:r>
              <a:rPr lang="nl-NL" sz="3100" dirty="0"/>
              <a:t>We vermijden liever pijn, ongemak en verlies.</a:t>
            </a:r>
          </a:p>
        </p:txBody>
      </p:sp>
      <p:sp>
        <p:nvSpPr>
          <p:cNvPr id="9" name="Tijdelijke aanduiding voor tekst 8">
            <a:extLst>
              <a:ext uri="{FF2B5EF4-FFF2-40B4-BE49-F238E27FC236}">
                <a16:creationId xmlns:a16="http://schemas.microsoft.com/office/drawing/2014/main" id="{FB95D8D3-532D-067A-3B27-F3B53DCC90D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Ons brein reageert namelijk sterker op ongemak, pijn en verlies. Zo hebben gedragseconomen aangetoond dat geld verliezen 2,5 x meer impact heeft dan hetzelfde bedrag winnen.</a:t>
            </a:r>
          </a:p>
          <a:p>
            <a:pPr marL="0" indent="0">
              <a:spcAft>
                <a:spcPts val="600"/>
              </a:spcAft>
              <a:buNone/>
            </a:pPr>
            <a:endParaRPr lang="nl-NL" dirty="0"/>
          </a:p>
          <a:p>
            <a:pPr marL="0" indent="0">
              <a:spcAft>
                <a:spcPts val="600"/>
              </a:spcAft>
              <a:buNone/>
            </a:pPr>
            <a:endParaRPr lang="nl-NL" dirty="0"/>
          </a:p>
          <a:p>
            <a:pPr marL="0" indent="0">
              <a:spcAft>
                <a:spcPts val="600"/>
              </a:spcAft>
              <a:buNone/>
            </a:pPr>
            <a:r>
              <a:rPr lang="nl-NL" dirty="0"/>
              <a:t>Dit belemmert </a:t>
            </a:r>
            <a:r>
              <a:rPr lang="nl-NL" b="1" dirty="0"/>
              <a:t>leren</a:t>
            </a:r>
            <a:r>
              <a:rPr lang="nl-NL" dirty="0"/>
              <a:t>, </a:t>
            </a:r>
            <a:r>
              <a:rPr lang="nl-NL" b="1" dirty="0"/>
              <a:t>experimenteren</a:t>
            </a:r>
            <a:r>
              <a:rPr lang="nl-NL" dirty="0"/>
              <a:t> en </a:t>
            </a:r>
            <a:r>
              <a:rPr lang="nl-NL" b="1" dirty="0"/>
              <a:t>nieuwe</a:t>
            </a:r>
            <a:r>
              <a:rPr lang="nl-NL" dirty="0"/>
              <a:t> </a:t>
            </a:r>
            <a:r>
              <a:rPr lang="nl-NL" b="1" dirty="0"/>
              <a:t>dingen</a:t>
            </a:r>
            <a:r>
              <a:rPr lang="nl-NL" dirty="0"/>
              <a:t> </a:t>
            </a:r>
            <a:r>
              <a:rPr lang="nl-NL" b="1" dirty="0"/>
              <a:t>proberen</a:t>
            </a:r>
            <a:r>
              <a:rPr lang="nl-NL" dirty="0"/>
              <a:t>. Fouten maken mag.. </a:t>
            </a:r>
          </a:p>
        </p:txBody>
      </p:sp>
      <p:pic>
        <p:nvPicPr>
          <p:cNvPr id="20" name="Picture 13">
            <a:extLst>
              <a:ext uri="{FF2B5EF4-FFF2-40B4-BE49-F238E27FC236}">
                <a16:creationId xmlns:a16="http://schemas.microsoft.com/office/drawing/2014/main" id="{3DDD14F0-24F1-6A33-0F96-2A2286BE0915}"/>
              </a:ext>
            </a:extLst>
          </p:cNvPr>
          <p:cNvPicPr>
            <a:picLocks noChangeAspect="1"/>
          </p:cNvPicPr>
          <p:nvPr/>
        </p:nvPicPr>
        <p:blipFill rotWithShape="1">
          <a:blip r:embed="rId3"/>
          <a:srcRect l="25175" r="25476"/>
          <a:stretch/>
        </p:blipFill>
        <p:spPr>
          <a:xfrm>
            <a:off x="6318252" y="10"/>
            <a:ext cx="6016622" cy="6857990"/>
          </a:xfrm>
          <a:prstGeom prst="rect">
            <a:avLst/>
          </a:prstGeom>
          <a:noFill/>
        </p:spPr>
      </p:pic>
      <p:sp>
        <p:nvSpPr>
          <p:cNvPr id="21" name="Text Placeholder 4">
            <a:extLst>
              <a:ext uri="{FF2B5EF4-FFF2-40B4-BE49-F238E27FC236}">
                <a16:creationId xmlns:a16="http://schemas.microsoft.com/office/drawing/2014/main" id="{6E966295-20C4-056E-6CA1-342D37A2A739}"/>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402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2EBFD3A-9994-763E-C376-4F3284E2D5BF}"/>
              </a:ext>
            </a:extLst>
          </p:cNvPr>
          <p:cNvSpPr>
            <a:spLocks noGrp="1"/>
          </p:cNvSpPr>
          <p:nvPr>
            <p:ph type="subTitle" idx="1"/>
          </p:nvPr>
        </p:nvSpPr>
        <p:spPr>
          <a:xfrm>
            <a:off x="374650" y="2610355"/>
            <a:ext cx="5645149" cy="3518983"/>
          </a:xfrm>
        </p:spPr>
        <p:txBody>
          <a:bodyPr>
            <a:normAutofit/>
          </a:bodyPr>
          <a:lstStyle/>
          <a:p>
            <a:pPr marL="0" indent="0">
              <a:spcAft>
                <a:spcPts val="600"/>
              </a:spcAft>
              <a:buNone/>
            </a:pPr>
            <a:r>
              <a:rPr lang="nl-NL" dirty="0"/>
              <a:t>Als sociale- en fysieke omgevingen niet veranderen kan je je gedrag niet veranderen. Situatie en omgeving sturen je gedrag. </a:t>
            </a:r>
            <a:endParaRPr lang="nl-NL"/>
          </a:p>
        </p:txBody>
      </p:sp>
      <p:sp>
        <p:nvSpPr>
          <p:cNvPr id="2" name="Titel 1">
            <a:extLst>
              <a:ext uri="{FF2B5EF4-FFF2-40B4-BE49-F238E27FC236}">
                <a16:creationId xmlns:a16="http://schemas.microsoft.com/office/drawing/2014/main" id="{31D2231E-C715-8243-18EF-2E6DB0086499}"/>
              </a:ext>
            </a:extLst>
          </p:cNvPr>
          <p:cNvSpPr>
            <a:spLocks noGrp="1"/>
          </p:cNvSpPr>
          <p:nvPr>
            <p:ph type="ctrTitle"/>
          </p:nvPr>
        </p:nvSpPr>
        <p:spPr>
          <a:xfrm>
            <a:off x="371475" y="296862"/>
            <a:ext cx="7197725" cy="2088000"/>
          </a:xfrm>
        </p:spPr>
        <p:txBody>
          <a:bodyPr wrap="square" anchor="t">
            <a:normAutofit/>
          </a:bodyPr>
          <a:lstStyle/>
          <a:p>
            <a:r>
              <a:rPr lang="nl-NL"/>
              <a:t>Sociale- &amp;</a:t>
            </a:r>
            <a:br>
              <a:rPr lang="nl-NL"/>
            </a:br>
            <a:r>
              <a:rPr lang="nl-NL"/>
              <a:t>Fysieke omgeving</a:t>
            </a:r>
            <a:br>
              <a:rPr lang="nl-NL"/>
            </a:br>
            <a:endParaRPr lang="nl-NL"/>
          </a:p>
        </p:txBody>
      </p:sp>
    </p:spTree>
    <p:extLst>
      <p:ext uri="{BB962C8B-B14F-4D97-AF65-F5344CB8AC3E}">
        <p14:creationId xmlns:p14="http://schemas.microsoft.com/office/powerpoint/2010/main" val="3878170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024425-988A-EAFF-3E6A-E81E329936BF}"/>
              </a:ext>
            </a:extLst>
          </p:cNvPr>
          <p:cNvSpPr>
            <a:spLocks noGrp="1"/>
          </p:cNvSpPr>
          <p:nvPr>
            <p:ph type="title"/>
          </p:nvPr>
        </p:nvSpPr>
        <p:spPr/>
        <p:txBody>
          <a:bodyPr/>
          <a:lstStyle/>
          <a:p>
            <a:endParaRPr lang="nl-NL"/>
          </a:p>
        </p:txBody>
      </p:sp>
      <p:sp>
        <p:nvSpPr>
          <p:cNvPr id="5" name="Tijdelijke aanduiding voor tekst 4">
            <a:extLst>
              <a:ext uri="{FF2B5EF4-FFF2-40B4-BE49-F238E27FC236}">
                <a16:creationId xmlns:a16="http://schemas.microsoft.com/office/drawing/2014/main" id="{4EC55DCE-7D86-50F9-1BB8-E3A809A59FB8}"/>
              </a:ext>
            </a:extLst>
          </p:cNvPr>
          <p:cNvSpPr>
            <a:spLocks noGrp="1"/>
          </p:cNvSpPr>
          <p:nvPr>
            <p:ph type="body" sz="quarter" idx="13"/>
          </p:nvPr>
        </p:nvSpPr>
        <p:spPr/>
        <p:txBody>
          <a:bodyPr/>
          <a:lstStyle/>
          <a:p>
            <a:pPr marL="0" indent="0">
              <a:buNone/>
            </a:pPr>
            <a:r>
              <a:rPr lang="nl-NL" dirty="0"/>
              <a:t>Wat is iets wat je heel graag wilde doen, maar niet hebt gedaan omdat je omgeving je tegenhield? </a:t>
            </a:r>
          </a:p>
        </p:txBody>
      </p:sp>
    </p:spTree>
    <p:extLst>
      <p:ext uri="{BB962C8B-B14F-4D97-AF65-F5344CB8AC3E}">
        <p14:creationId xmlns:p14="http://schemas.microsoft.com/office/powerpoint/2010/main" val="361545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AA20D-92D5-897A-4F40-D128053045E9}"/>
              </a:ext>
            </a:extLst>
          </p:cNvPr>
          <p:cNvSpPr>
            <a:spLocks noGrp="1"/>
          </p:cNvSpPr>
          <p:nvPr>
            <p:ph type="title"/>
          </p:nvPr>
        </p:nvSpPr>
        <p:spPr>
          <a:xfrm>
            <a:off x="371476" y="296863"/>
            <a:ext cx="10260000" cy="1160403"/>
          </a:xfrm>
        </p:spPr>
        <p:txBody>
          <a:bodyPr anchor="t">
            <a:normAutofit/>
          </a:bodyPr>
          <a:lstStyle/>
          <a:p>
            <a:r>
              <a:rPr lang="nl-NL" dirty="0"/>
              <a:t>Drie voornaamste belemmeringen voor gedrag:</a:t>
            </a:r>
          </a:p>
        </p:txBody>
      </p:sp>
      <p:graphicFrame>
        <p:nvGraphicFramePr>
          <p:cNvPr id="7" name="Tijdelijke aanduiding voor tekst 2">
            <a:extLst>
              <a:ext uri="{FF2B5EF4-FFF2-40B4-BE49-F238E27FC236}">
                <a16:creationId xmlns:a16="http://schemas.microsoft.com/office/drawing/2014/main" id="{BBED5FC5-D6FF-DC02-59A5-18056696EFBB}"/>
              </a:ext>
            </a:extLst>
          </p:cNvPr>
          <p:cNvGraphicFramePr/>
          <p:nvPr>
            <p:extLst>
              <p:ext uri="{D42A27DB-BD31-4B8C-83A1-F6EECF244321}">
                <p14:modId xmlns:p14="http://schemas.microsoft.com/office/powerpoint/2010/main" val="1008248546"/>
              </p:ext>
            </p:extLst>
          </p:nvPr>
        </p:nvGraphicFramePr>
        <p:xfrm>
          <a:off x="371475" y="1709738"/>
          <a:ext cx="1144905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0577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5082A-E269-541D-3761-95DA9DF88002}"/>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1C6B91F8-1BEC-5C4D-9BB5-8442CD5E53FB}"/>
              </a:ext>
            </a:extLst>
          </p:cNvPr>
          <p:cNvSpPr>
            <a:spLocks noGrp="1"/>
          </p:cNvSpPr>
          <p:nvPr>
            <p:ph type="body" sz="quarter" idx="13"/>
          </p:nvPr>
        </p:nvSpPr>
        <p:spPr/>
        <p:txBody>
          <a:bodyPr/>
          <a:lstStyle/>
          <a:p>
            <a:pPr marL="0" indent="0">
              <a:buNone/>
            </a:pPr>
            <a:r>
              <a:rPr lang="nl-NL" dirty="0"/>
              <a:t>Wat is een gewoonte?</a:t>
            </a:r>
          </a:p>
        </p:txBody>
      </p:sp>
    </p:spTree>
    <p:extLst>
      <p:ext uri="{BB962C8B-B14F-4D97-AF65-F5344CB8AC3E}">
        <p14:creationId xmlns:p14="http://schemas.microsoft.com/office/powerpoint/2010/main" val="26156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848EF1B-DE42-06AC-15BB-FB21BB990F1B}"/>
              </a:ext>
            </a:extLst>
          </p:cNvPr>
          <p:cNvSpPr>
            <a:spLocks noGrp="1"/>
          </p:cNvSpPr>
          <p:nvPr>
            <p:ph type="title"/>
          </p:nvPr>
        </p:nvSpPr>
        <p:spPr>
          <a:xfrm>
            <a:off x="371476" y="296863"/>
            <a:ext cx="5638799" cy="1160403"/>
          </a:xfrm>
        </p:spPr>
        <p:txBody>
          <a:bodyPr anchor="t">
            <a:normAutofit/>
          </a:bodyPr>
          <a:lstStyle/>
          <a:p>
            <a:r>
              <a:rPr lang="nl-NL" sz="3100" dirty="0"/>
              <a:t>Gewoontes </a:t>
            </a:r>
          </a:p>
        </p:txBody>
      </p:sp>
      <p:sp>
        <p:nvSpPr>
          <p:cNvPr id="9" name="Tijdelijke aanduiding voor tekst 8">
            <a:extLst>
              <a:ext uri="{FF2B5EF4-FFF2-40B4-BE49-F238E27FC236}">
                <a16:creationId xmlns:a16="http://schemas.microsoft.com/office/drawing/2014/main" id="{FB95D8D3-532D-067A-3B27-F3B53DCC90D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Het activeren van ons beloningsysteem in onze hersenen zorgt voor gemakkelijker inprenten van gewoontes. </a:t>
            </a:r>
          </a:p>
          <a:p>
            <a:pPr marL="0" indent="0">
              <a:spcAft>
                <a:spcPts val="600"/>
              </a:spcAft>
              <a:buNone/>
            </a:pPr>
            <a:endParaRPr lang="nl-NL" dirty="0"/>
          </a:p>
          <a:p>
            <a:pPr marL="0" indent="0">
              <a:spcAft>
                <a:spcPts val="600"/>
              </a:spcAft>
              <a:buNone/>
            </a:pPr>
            <a:r>
              <a:rPr lang="nl-NL" dirty="0"/>
              <a:t>Zoals al eerder in lessen benoemd:</a:t>
            </a:r>
          </a:p>
          <a:p>
            <a:pPr marL="0" indent="0">
              <a:spcAft>
                <a:spcPts val="600"/>
              </a:spcAft>
              <a:buNone/>
            </a:pPr>
            <a:r>
              <a:rPr lang="nl-NL" sz="3200" dirty="0"/>
              <a:t>Succeservaringen zijn belangrijk!</a:t>
            </a:r>
          </a:p>
        </p:txBody>
      </p:sp>
      <p:pic>
        <p:nvPicPr>
          <p:cNvPr id="20" name="Picture 13">
            <a:extLst>
              <a:ext uri="{FF2B5EF4-FFF2-40B4-BE49-F238E27FC236}">
                <a16:creationId xmlns:a16="http://schemas.microsoft.com/office/drawing/2014/main" id="{3DDD14F0-24F1-6A33-0F96-2A2286BE0915}"/>
              </a:ext>
            </a:extLst>
          </p:cNvPr>
          <p:cNvPicPr>
            <a:picLocks noChangeAspect="1"/>
          </p:cNvPicPr>
          <p:nvPr/>
        </p:nvPicPr>
        <p:blipFill rotWithShape="1">
          <a:blip r:embed="rId3"/>
          <a:srcRect l="25175" r="25476"/>
          <a:stretch/>
        </p:blipFill>
        <p:spPr>
          <a:xfrm>
            <a:off x="6175377" y="10"/>
            <a:ext cx="6016622" cy="6857990"/>
          </a:xfrm>
          <a:prstGeom prst="rect">
            <a:avLst/>
          </a:prstGeom>
          <a:noFill/>
        </p:spPr>
      </p:pic>
      <p:sp>
        <p:nvSpPr>
          <p:cNvPr id="21" name="Text Placeholder 4">
            <a:extLst>
              <a:ext uri="{FF2B5EF4-FFF2-40B4-BE49-F238E27FC236}">
                <a16:creationId xmlns:a16="http://schemas.microsoft.com/office/drawing/2014/main" id="{6E966295-20C4-056E-6CA1-342D37A2A739}"/>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2417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F1668-8C82-4A28-C06C-7DB0D9BD974D}"/>
              </a:ext>
            </a:extLst>
          </p:cNvPr>
          <p:cNvSpPr>
            <a:spLocks noGrp="1"/>
          </p:cNvSpPr>
          <p:nvPr>
            <p:ph type="title"/>
          </p:nvPr>
        </p:nvSpPr>
        <p:spPr/>
        <p:txBody>
          <a:bodyPr/>
          <a:lstStyle/>
          <a:p>
            <a:r>
              <a:rPr lang="nl-NL" dirty="0"/>
              <a:t>Periode planning</a:t>
            </a:r>
          </a:p>
        </p:txBody>
      </p:sp>
      <p:graphicFrame>
        <p:nvGraphicFramePr>
          <p:cNvPr id="4" name="Tabel 4">
            <a:extLst>
              <a:ext uri="{FF2B5EF4-FFF2-40B4-BE49-F238E27FC236}">
                <a16:creationId xmlns:a16="http://schemas.microsoft.com/office/drawing/2014/main" id="{843FAF52-9DF4-5660-853E-B54670A963BA}"/>
              </a:ext>
            </a:extLst>
          </p:cNvPr>
          <p:cNvGraphicFramePr>
            <a:graphicFrameLocks noGrp="1"/>
          </p:cNvGraphicFramePr>
          <p:nvPr>
            <p:ph idx="1"/>
          </p:nvPr>
        </p:nvGraphicFramePr>
        <p:xfrm>
          <a:off x="371475" y="1709738"/>
          <a:ext cx="8965358" cy="3337560"/>
        </p:xfrm>
        <a:graphic>
          <a:graphicData uri="http://schemas.openxmlformats.org/drawingml/2006/table">
            <a:tbl>
              <a:tblPr firstRow="1" bandRow="1">
                <a:tableStyleId>{5C22544A-7EE6-4342-B048-85BDC9FD1C3A}</a:tableStyleId>
              </a:tblPr>
              <a:tblGrid>
                <a:gridCol w="916149">
                  <a:extLst>
                    <a:ext uri="{9D8B030D-6E8A-4147-A177-3AD203B41FA5}">
                      <a16:colId xmlns:a16="http://schemas.microsoft.com/office/drawing/2014/main" val="2883659343"/>
                    </a:ext>
                  </a:extLst>
                </a:gridCol>
                <a:gridCol w="8049209">
                  <a:extLst>
                    <a:ext uri="{9D8B030D-6E8A-4147-A177-3AD203B41FA5}">
                      <a16:colId xmlns:a16="http://schemas.microsoft.com/office/drawing/2014/main" val="1545987464"/>
                    </a:ext>
                  </a:extLst>
                </a:gridCol>
              </a:tblGrid>
              <a:tr h="370840">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709293886"/>
                  </a:ext>
                </a:extLst>
              </a:tr>
              <a:tr h="370840">
                <a:tc>
                  <a:txBody>
                    <a:bodyPr/>
                    <a:lstStyle/>
                    <a:p>
                      <a:pPr algn="ctr"/>
                      <a:r>
                        <a:rPr lang="nl-NL" b="1" dirty="0"/>
                        <a:t>1</a:t>
                      </a:r>
                    </a:p>
                  </a:txBody>
                  <a:tcPr/>
                </a:tc>
                <a:tc>
                  <a:txBody>
                    <a:bodyPr/>
                    <a:lstStyle/>
                    <a:p>
                      <a:r>
                        <a:rPr lang="nl-NL" dirty="0"/>
                        <a:t>Duurzaamheid, systeemdenken en waardencreatie</a:t>
                      </a:r>
                    </a:p>
                  </a:txBody>
                  <a:tcPr/>
                </a:tc>
                <a:extLst>
                  <a:ext uri="{0D108BD9-81ED-4DB2-BD59-A6C34878D82A}">
                    <a16:rowId xmlns:a16="http://schemas.microsoft.com/office/drawing/2014/main" val="1255287129"/>
                  </a:ext>
                </a:extLst>
              </a:tr>
              <a:tr h="370840">
                <a:tc>
                  <a:txBody>
                    <a:bodyPr/>
                    <a:lstStyle/>
                    <a:p>
                      <a:pPr algn="ctr"/>
                      <a:r>
                        <a:rPr lang="nl-NL" b="1" dirty="0"/>
                        <a:t>2</a:t>
                      </a:r>
                    </a:p>
                  </a:txBody>
                  <a:tcPr/>
                </a:tc>
                <a:tc>
                  <a:txBody>
                    <a:bodyPr/>
                    <a:lstStyle/>
                    <a:p>
                      <a:r>
                        <a:rPr lang="nl-NL" dirty="0"/>
                        <a:t>Gedrag en gedragsverandering</a:t>
                      </a:r>
                    </a:p>
                  </a:txBody>
                  <a:tcPr/>
                </a:tc>
                <a:extLst>
                  <a:ext uri="{0D108BD9-81ED-4DB2-BD59-A6C34878D82A}">
                    <a16:rowId xmlns:a16="http://schemas.microsoft.com/office/drawing/2014/main" val="770259909"/>
                  </a:ext>
                </a:extLst>
              </a:tr>
              <a:tr h="370840">
                <a:tc>
                  <a:txBody>
                    <a:bodyPr/>
                    <a:lstStyle/>
                    <a:p>
                      <a:pPr algn="ctr"/>
                      <a:r>
                        <a:rPr lang="nl-NL" b="1" dirty="0"/>
                        <a:t>3</a:t>
                      </a:r>
                    </a:p>
                  </a:txBody>
                  <a:tcPr/>
                </a:tc>
                <a:tc>
                  <a:txBody>
                    <a:bodyPr/>
                    <a:lstStyle/>
                    <a:p>
                      <a:r>
                        <a:rPr lang="nl-NL" dirty="0"/>
                        <a:t>Communicatie en beïnvloeding</a:t>
                      </a:r>
                    </a:p>
                  </a:txBody>
                  <a:tcPr/>
                </a:tc>
                <a:extLst>
                  <a:ext uri="{0D108BD9-81ED-4DB2-BD59-A6C34878D82A}">
                    <a16:rowId xmlns:a16="http://schemas.microsoft.com/office/drawing/2014/main" val="2751972460"/>
                  </a:ext>
                </a:extLst>
              </a:tr>
              <a:tr h="370840">
                <a:tc>
                  <a:txBody>
                    <a:bodyPr/>
                    <a:lstStyle/>
                    <a:p>
                      <a:pPr algn="ctr"/>
                      <a:r>
                        <a:rPr lang="nl-NL" b="1" dirty="0"/>
                        <a:t>4</a:t>
                      </a:r>
                    </a:p>
                  </a:txBody>
                  <a:tcPr/>
                </a:tc>
                <a:tc>
                  <a:txBody>
                    <a:bodyPr/>
                    <a:lstStyle/>
                    <a:p>
                      <a:r>
                        <a:rPr lang="nl-NL" dirty="0"/>
                        <a:t>Gedragspsychologie en nudging</a:t>
                      </a:r>
                    </a:p>
                  </a:txBody>
                  <a:tcPr/>
                </a:tc>
                <a:extLst>
                  <a:ext uri="{0D108BD9-81ED-4DB2-BD59-A6C34878D82A}">
                    <a16:rowId xmlns:a16="http://schemas.microsoft.com/office/drawing/2014/main" val="3990730621"/>
                  </a:ext>
                </a:extLst>
              </a:tr>
              <a:tr h="370840">
                <a:tc>
                  <a:txBody>
                    <a:bodyPr/>
                    <a:lstStyle/>
                    <a:p>
                      <a:pPr algn="ctr"/>
                      <a:r>
                        <a:rPr lang="nl-NL" b="1" dirty="0"/>
                        <a:t>5</a:t>
                      </a:r>
                    </a:p>
                  </a:txBody>
                  <a:tcPr/>
                </a:tc>
                <a:tc>
                  <a:txBody>
                    <a:bodyPr/>
                    <a:lstStyle/>
                    <a:p>
                      <a:r>
                        <a:rPr lang="nl-NL" dirty="0"/>
                        <a:t>Systeemdenken en samenwerken</a:t>
                      </a:r>
                    </a:p>
                  </a:txBody>
                  <a:tcPr/>
                </a:tc>
                <a:extLst>
                  <a:ext uri="{0D108BD9-81ED-4DB2-BD59-A6C34878D82A}">
                    <a16:rowId xmlns:a16="http://schemas.microsoft.com/office/drawing/2014/main" val="344361200"/>
                  </a:ext>
                </a:extLst>
              </a:tr>
              <a:tr h="370840">
                <a:tc>
                  <a:txBody>
                    <a:bodyPr/>
                    <a:lstStyle/>
                    <a:p>
                      <a:pPr algn="ctr"/>
                      <a:r>
                        <a:rPr lang="nl-NL" b="1" dirty="0"/>
                        <a:t>6</a:t>
                      </a:r>
                    </a:p>
                  </a:txBody>
                  <a:tcPr/>
                </a:tc>
                <a:tc>
                  <a:txBody>
                    <a:bodyPr/>
                    <a:lstStyle/>
                    <a:p>
                      <a:r>
                        <a:rPr lang="nl-NL" dirty="0"/>
                        <a:t>Systemische verandering en beleid</a:t>
                      </a:r>
                    </a:p>
                  </a:txBody>
                  <a:tcPr/>
                </a:tc>
                <a:extLst>
                  <a:ext uri="{0D108BD9-81ED-4DB2-BD59-A6C34878D82A}">
                    <a16:rowId xmlns:a16="http://schemas.microsoft.com/office/drawing/2014/main" val="2444042374"/>
                  </a:ext>
                </a:extLst>
              </a:tr>
              <a:tr h="370840">
                <a:tc>
                  <a:txBody>
                    <a:bodyPr/>
                    <a:lstStyle/>
                    <a:p>
                      <a:pPr algn="ctr"/>
                      <a:r>
                        <a:rPr lang="nl-NL" b="1" dirty="0"/>
                        <a:t>7</a:t>
                      </a:r>
                    </a:p>
                  </a:txBody>
                  <a:tcPr/>
                </a:tc>
                <a:tc>
                  <a:txBody>
                    <a:bodyPr/>
                    <a:lstStyle/>
                    <a:p>
                      <a:r>
                        <a:rPr lang="nl-NL" dirty="0"/>
                        <a:t>Toekomstige trends en uitdagingen</a:t>
                      </a:r>
                    </a:p>
                  </a:txBody>
                  <a:tcPr/>
                </a:tc>
                <a:extLst>
                  <a:ext uri="{0D108BD9-81ED-4DB2-BD59-A6C34878D82A}">
                    <a16:rowId xmlns:a16="http://schemas.microsoft.com/office/drawing/2014/main" val="271941428"/>
                  </a:ext>
                </a:extLst>
              </a:tr>
              <a:tr h="370840">
                <a:tc>
                  <a:txBody>
                    <a:bodyPr/>
                    <a:lstStyle/>
                    <a:p>
                      <a:pPr algn="ctr"/>
                      <a:r>
                        <a:rPr lang="nl-NL" b="1" dirty="0"/>
                        <a:t>8</a:t>
                      </a:r>
                    </a:p>
                  </a:txBody>
                  <a:tcPr/>
                </a:tc>
                <a:tc>
                  <a:txBody>
                    <a:bodyPr/>
                    <a:lstStyle/>
                    <a:p>
                      <a:r>
                        <a:rPr lang="nl-NL" dirty="0"/>
                        <a:t>Herhalen en reflecteren</a:t>
                      </a:r>
                    </a:p>
                  </a:txBody>
                  <a:tcPr/>
                </a:tc>
                <a:extLst>
                  <a:ext uri="{0D108BD9-81ED-4DB2-BD59-A6C34878D82A}">
                    <a16:rowId xmlns:a16="http://schemas.microsoft.com/office/drawing/2014/main" val="950743931"/>
                  </a:ext>
                </a:extLst>
              </a:tr>
            </a:tbl>
          </a:graphicData>
        </a:graphic>
      </p:graphicFrame>
    </p:spTree>
    <p:extLst>
      <p:ext uri="{BB962C8B-B14F-4D97-AF65-F5344CB8AC3E}">
        <p14:creationId xmlns:p14="http://schemas.microsoft.com/office/powerpoint/2010/main" val="205122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5206B-3F27-207B-9DAE-E9F7FC5242F9}"/>
              </a:ext>
            </a:extLst>
          </p:cNvPr>
          <p:cNvSpPr>
            <a:spLocks noGrp="1"/>
          </p:cNvSpPr>
          <p:nvPr>
            <p:ph type="title"/>
          </p:nvPr>
        </p:nvSpPr>
        <p:spPr/>
        <p:txBody>
          <a:bodyPr/>
          <a:lstStyle/>
          <a:p>
            <a:r>
              <a:rPr lang="nl-NL" dirty="0"/>
              <a:t>Gewoonte of routines</a:t>
            </a:r>
          </a:p>
        </p:txBody>
      </p:sp>
      <p:sp>
        <p:nvSpPr>
          <p:cNvPr id="3" name="Tijdelijke aanduiding voor inhoud 2">
            <a:extLst>
              <a:ext uri="{FF2B5EF4-FFF2-40B4-BE49-F238E27FC236}">
                <a16:creationId xmlns:a16="http://schemas.microsoft.com/office/drawing/2014/main" id="{75E2D70D-698C-7AAE-F1DF-CC87FF2EC38A}"/>
              </a:ext>
            </a:extLst>
          </p:cNvPr>
          <p:cNvSpPr>
            <a:spLocks noGrp="1"/>
          </p:cNvSpPr>
          <p:nvPr>
            <p:ph sz="half" idx="1"/>
          </p:nvPr>
        </p:nvSpPr>
        <p:spPr/>
        <p:txBody>
          <a:bodyPr/>
          <a:lstStyle/>
          <a:p>
            <a:pPr marL="0" indent="0">
              <a:buNone/>
            </a:pPr>
            <a:r>
              <a:rPr lang="nl-NL" dirty="0"/>
              <a:t>Bij het binnenlopen van de badkamer druk je op de lichtknop.</a:t>
            </a:r>
          </a:p>
          <a:p>
            <a:pPr marL="0" indent="0">
              <a:buNone/>
            </a:pPr>
            <a:r>
              <a:rPr lang="nl-NL" dirty="0"/>
              <a:t>Herhaling van gedrag en beloning, zorgt ervoor dat het </a:t>
            </a:r>
            <a:r>
              <a:rPr lang="nl-NL" b="1" dirty="0"/>
              <a:t>gewoonte</a:t>
            </a:r>
            <a:r>
              <a:rPr lang="nl-NL" dirty="0"/>
              <a:t> is (</a:t>
            </a:r>
            <a:r>
              <a:rPr lang="nl-NL" b="1" dirty="0"/>
              <a:t>gewoontegedrag</a:t>
            </a:r>
            <a:r>
              <a:rPr lang="nl-NL" dirty="0"/>
              <a:t>).</a:t>
            </a:r>
          </a:p>
          <a:p>
            <a:pPr marL="0" indent="0">
              <a:buNone/>
            </a:pPr>
            <a:endParaRPr lang="nl-NL" dirty="0"/>
          </a:p>
          <a:p>
            <a:pPr marL="0" indent="0">
              <a:buNone/>
            </a:pPr>
            <a:r>
              <a:rPr lang="nl-NL" dirty="0"/>
              <a:t>Een automatische associatie tussen een prikkel van buiten en een impuls van je brein. </a:t>
            </a:r>
          </a:p>
          <a:p>
            <a:endParaRPr lang="nl-NL" dirty="0"/>
          </a:p>
        </p:txBody>
      </p:sp>
      <p:sp>
        <p:nvSpPr>
          <p:cNvPr id="4" name="Tijdelijke aanduiding voor inhoud 3">
            <a:extLst>
              <a:ext uri="{FF2B5EF4-FFF2-40B4-BE49-F238E27FC236}">
                <a16:creationId xmlns:a16="http://schemas.microsoft.com/office/drawing/2014/main" id="{2E4450B9-426E-42AD-7201-F0FE217238F5}"/>
              </a:ext>
            </a:extLst>
          </p:cNvPr>
          <p:cNvSpPr>
            <a:spLocks noGrp="1"/>
          </p:cNvSpPr>
          <p:nvPr>
            <p:ph sz="half" idx="2"/>
          </p:nvPr>
        </p:nvSpPr>
        <p:spPr/>
        <p:txBody>
          <a:bodyPr/>
          <a:lstStyle/>
          <a:p>
            <a:pPr marL="0" indent="0">
              <a:buNone/>
            </a:pPr>
            <a:r>
              <a:rPr lang="nl-NL" b="1" dirty="0"/>
              <a:t>Routines</a:t>
            </a:r>
            <a:r>
              <a:rPr lang="nl-NL" dirty="0"/>
              <a:t> zijn een reeks samenhangende gedragingen die samen tot een nuttig resultaat leiden.</a:t>
            </a:r>
          </a:p>
          <a:p>
            <a:pPr marL="0" indent="0">
              <a:buNone/>
            </a:pPr>
            <a:endParaRPr lang="nl-NL" dirty="0"/>
          </a:p>
          <a:p>
            <a:pPr marL="0" indent="0">
              <a:buNone/>
            </a:pPr>
            <a:endParaRPr lang="nl-NL" dirty="0"/>
          </a:p>
          <a:p>
            <a:pPr marL="0" indent="0">
              <a:buNone/>
            </a:pPr>
            <a:r>
              <a:rPr lang="nl-NL" dirty="0"/>
              <a:t>Zoals: Wakker worden, uit bed gaan, douche, aankleden, </a:t>
            </a:r>
            <a:r>
              <a:rPr lang="nl-NL" dirty="0" err="1"/>
              <a:t>etc</a:t>
            </a:r>
            <a:r>
              <a:rPr lang="nl-NL" dirty="0"/>
              <a:t> etc.</a:t>
            </a:r>
          </a:p>
        </p:txBody>
      </p:sp>
    </p:spTree>
    <p:extLst>
      <p:ext uri="{BB962C8B-B14F-4D97-AF65-F5344CB8AC3E}">
        <p14:creationId xmlns:p14="http://schemas.microsoft.com/office/powerpoint/2010/main" val="281250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B1560-24EE-2219-F213-5F56F1242F3D}"/>
              </a:ext>
            </a:extLst>
          </p:cNvPr>
          <p:cNvSpPr>
            <a:spLocks noGrp="1"/>
          </p:cNvSpPr>
          <p:nvPr>
            <p:ph type="title"/>
          </p:nvPr>
        </p:nvSpPr>
        <p:spPr/>
        <p:txBody>
          <a:bodyPr/>
          <a:lstStyle/>
          <a:p>
            <a:r>
              <a:rPr lang="nl-NL" dirty="0"/>
              <a:t>Hoe lang duurt het voordat gedrag automatisch word vertoond? </a:t>
            </a:r>
          </a:p>
        </p:txBody>
      </p:sp>
      <p:sp>
        <p:nvSpPr>
          <p:cNvPr id="3" name="Tijdelijke aanduiding voor inhoud 2">
            <a:extLst>
              <a:ext uri="{FF2B5EF4-FFF2-40B4-BE49-F238E27FC236}">
                <a16:creationId xmlns:a16="http://schemas.microsoft.com/office/drawing/2014/main" id="{CCC88AE1-0D7C-47E9-8A37-074DAE9E4A77}"/>
              </a:ext>
            </a:extLst>
          </p:cNvPr>
          <p:cNvSpPr>
            <a:spLocks noGrp="1"/>
          </p:cNvSpPr>
          <p:nvPr>
            <p:ph sz="half" idx="1"/>
          </p:nvPr>
        </p:nvSpPr>
        <p:spPr/>
        <p:txBody>
          <a:bodyPr/>
          <a:lstStyle/>
          <a:p>
            <a:pPr marL="0" indent="0">
              <a:buNone/>
            </a:pPr>
            <a:r>
              <a:rPr lang="nl-NL" dirty="0"/>
              <a:t>Proefpersonen werden gevraagd om een eenvoudige, nieuwe, gezonde gewoonte toe te voegen aan hun dagelijks leven. </a:t>
            </a:r>
            <a:br>
              <a:rPr lang="nl-NL" dirty="0"/>
            </a:br>
            <a:br>
              <a:rPr lang="nl-NL" dirty="0"/>
            </a:br>
            <a:r>
              <a:rPr lang="nl-NL" dirty="0"/>
              <a:t>Voornemen kon per persoon verschillen. </a:t>
            </a:r>
            <a:br>
              <a:rPr lang="nl-NL" dirty="0"/>
            </a:br>
            <a:r>
              <a:rPr lang="nl-NL" dirty="0"/>
              <a:t>Van een paar keer opdrukken voor het ontbijt tot fruit eten bij de lunch. </a:t>
            </a:r>
          </a:p>
        </p:txBody>
      </p:sp>
      <p:sp>
        <p:nvSpPr>
          <p:cNvPr id="4" name="Tijdelijke aanduiding voor inhoud 3">
            <a:extLst>
              <a:ext uri="{FF2B5EF4-FFF2-40B4-BE49-F238E27FC236}">
                <a16:creationId xmlns:a16="http://schemas.microsoft.com/office/drawing/2014/main" id="{B4DACF84-BCA4-8FB8-E4D2-0AE201646442}"/>
              </a:ext>
            </a:extLst>
          </p:cNvPr>
          <p:cNvSpPr>
            <a:spLocks noGrp="1"/>
          </p:cNvSpPr>
          <p:nvPr>
            <p:ph sz="half" idx="2"/>
          </p:nvPr>
        </p:nvSpPr>
        <p:spPr/>
        <p:txBody>
          <a:bodyPr/>
          <a:lstStyle/>
          <a:p>
            <a:pPr marL="0" indent="0">
              <a:buNone/>
            </a:pPr>
            <a:r>
              <a:rPr lang="nl-NL" b="1" dirty="0"/>
              <a:t>De resultaten:</a:t>
            </a:r>
          </a:p>
          <a:p>
            <a:r>
              <a:rPr lang="nl-NL" dirty="0"/>
              <a:t>Enkeling had aan 18 dagen genoeg andere tot wel 254 dagen.</a:t>
            </a:r>
          </a:p>
          <a:p>
            <a:r>
              <a:rPr lang="nl-NL" dirty="0"/>
              <a:t>Het middelste (mediaan) was 66 dagen</a:t>
            </a:r>
          </a:p>
          <a:p>
            <a:r>
              <a:rPr lang="nl-NL" dirty="0"/>
              <a:t>Hoe complexer het gedrag hoe meer tijd er nodig was om tot automatisch gedrag te komen. </a:t>
            </a:r>
          </a:p>
          <a:p>
            <a:r>
              <a:rPr lang="nl-NL" dirty="0"/>
              <a:t>Gewoontes op het gebied van lichamelijke oefening kostten in het onderzoek anderhalf keer meer tijd dan nieuwe gewoontes op het gebied van eten en drinken.</a:t>
            </a:r>
          </a:p>
          <a:p>
            <a:r>
              <a:rPr lang="nl-NL" dirty="0"/>
              <a:t>Een dagje overslaan bij het ontwikkel van nieuwe gewoonte bleek geen grote problemen te geven als het de draad maar weer werd opgepakt. </a:t>
            </a:r>
          </a:p>
        </p:txBody>
      </p:sp>
    </p:spTree>
    <p:extLst>
      <p:ext uri="{BB962C8B-B14F-4D97-AF65-F5344CB8AC3E}">
        <p14:creationId xmlns:p14="http://schemas.microsoft.com/office/powerpoint/2010/main" val="192516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FACF1A1-8561-4377-DE8C-C44C4E2AA8A2}"/>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ADF927C4-D5AE-48DA-07CB-EBCEF361937F}"/>
              </a:ext>
            </a:extLst>
          </p:cNvPr>
          <p:cNvSpPr>
            <a:spLocks noGrp="1"/>
          </p:cNvSpPr>
          <p:nvPr>
            <p:ph type="body" sz="quarter" idx="13"/>
          </p:nvPr>
        </p:nvSpPr>
        <p:spPr/>
        <p:txBody>
          <a:bodyPr/>
          <a:lstStyle/>
          <a:p>
            <a:pPr marL="0" indent="0">
              <a:buNone/>
            </a:pPr>
            <a:r>
              <a:rPr lang="nl-NL" dirty="0"/>
              <a:t>Weerstand is een sterk motief om gedrag niet te vertonen. </a:t>
            </a:r>
          </a:p>
          <a:p>
            <a:pPr marL="0" indent="0">
              <a:buNone/>
            </a:pPr>
            <a:endParaRPr lang="nl-NL" dirty="0"/>
          </a:p>
          <a:p>
            <a:pPr marL="0" indent="0">
              <a:buNone/>
            </a:pPr>
            <a:r>
              <a:rPr lang="nl-NL" dirty="0"/>
              <a:t>Er zijn drie vormen van weerstand.</a:t>
            </a:r>
          </a:p>
          <a:p>
            <a:pPr marL="342900" indent="-342900">
              <a:buAutoNum type="arabicPeriod"/>
            </a:pPr>
            <a:r>
              <a:rPr lang="nl-NL" dirty="0"/>
              <a:t>Aversie: Mensen voelen zich gedwongen tot verandering. </a:t>
            </a:r>
          </a:p>
          <a:p>
            <a:pPr marL="342900" indent="-342900">
              <a:buAutoNum type="arabicPeriod"/>
            </a:pPr>
            <a:r>
              <a:rPr lang="nl-NL" dirty="0"/>
              <a:t>Scepsis: Mensen zin niet overtuigd van het nu of wantrouwen de afzender</a:t>
            </a:r>
          </a:p>
          <a:p>
            <a:pPr marL="342900" indent="-342900">
              <a:buAutoNum type="arabicPeriod"/>
            </a:pPr>
            <a:r>
              <a:rPr lang="nl-NL" dirty="0" err="1"/>
              <a:t>Inertia</a:t>
            </a:r>
            <a:r>
              <a:rPr lang="nl-NL" dirty="0"/>
              <a:t>: Mensen zijn passief omdat er geen interesse is of er tegenop zien. </a:t>
            </a:r>
          </a:p>
        </p:txBody>
      </p:sp>
      <p:sp>
        <p:nvSpPr>
          <p:cNvPr id="5" name="Titel 4">
            <a:extLst>
              <a:ext uri="{FF2B5EF4-FFF2-40B4-BE49-F238E27FC236}">
                <a16:creationId xmlns:a16="http://schemas.microsoft.com/office/drawing/2014/main" id="{E07E9A59-33CA-2CD1-A121-196B72933C9F}"/>
              </a:ext>
            </a:extLst>
          </p:cNvPr>
          <p:cNvSpPr>
            <a:spLocks noGrp="1"/>
          </p:cNvSpPr>
          <p:nvPr>
            <p:ph type="title"/>
          </p:nvPr>
        </p:nvSpPr>
        <p:spPr/>
        <p:txBody>
          <a:bodyPr/>
          <a:lstStyle/>
          <a:p>
            <a:r>
              <a:rPr lang="nl-NL" dirty="0"/>
              <a:t>Weerstand</a:t>
            </a:r>
          </a:p>
        </p:txBody>
      </p:sp>
      <p:pic>
        <p:nvPicPr>
          <p:cNvPr id="2050" name="Picture 2" descr="Weerstandsperspectief - Managementmodellensite">
            <a:extLst>
              <a:ext uri="{FF2B5EF4-FFF2-40B4-BE49-F238E27FC236}">
                <a16:creationId xmlns:a16="http://schemas.microsoft.com/office/drawing/2014/main" id="{4CE549AA-89DC-302A-6592-6300061B924D}"/>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585" b="585"/>
          <a:stretch/>
        </p:blipFill>
        <p:spPr bwMode="auto">
          <a:xfrm>
            <a:off x="360169" y="1457266"/>
            <a:ext cx="5656454" cy="419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725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39FB6-6D9E-BAA5-E188-94338F10E7BC}"/>
              </a:ext>
            </a:extLst>
          </p:cNvPr>
          <p:cNvSpPr>
            <a:spLocks noGrp="1"/>
          </p:cNvSpPr>
          <p:nvPr>
            <p:ph type="title"/>
          </p:nvPr>
        </p:nvSpPr>
        <p:spPr/>
        <p:txBody>
          <a:bodyPr/>
          <a:lstStyle/>
          <a:p>
            <a:r>
              <a:rPr lang="nl-NL" dirty="0"/>
              <a:t>Leerarrangement 2: Trends en ontwikkelingen</a:t>
            </a:r>
            <a:br>
              <a:rPr lang="nl-NL" dirty="0"/>
            </a:br>
            <a:endParaRPr lang="nl-NL" dirty="0"/>
          </a:p>
        </p:txBody>
      </p:sp>
      <p:sp>
        <p:nvSpPr>
          <p:cNvPr id="4" name="Tijdelijke aanduiding voor tekst 3">
            <a:extLst>
              <a:ext uri="{FF2B5EF4-FFF2-40B4-BE49-F238E27FC236}">
                <a16:creationId xmlns:a16="http://schemas.microsoft.com/office/drawing/2014/main" id="{0DE64449-A14B-A4FF-9718-55135EA2D672}"/>
              </a:ext>
            </a:extLst>
          </p:cNvPr>
          <p:cNvSpPr>
            <a:spLocks noGrp="1"/>
          </p:cNvSpPr>
          <p:nvPr>
            <p:ph type="body" sz="quarter" idx="14"/>
          </p:nvPr>
        </p:nvSpPr>
        <p:spPr/>
        <p:txBody>
          <a:bodyPr/>
          <a:lstStyle/>
          <a:p>
            <a:r>
              <a:rPr lang="nl-NL" dirty="0"/>
              <a:t>2.</a:t>
            </a:r>
          </a:p>
        </p:txBody>
      </p:sp>
      <p:sp>
        <p:nvSpPr>
          <p:cNvPr id="3" name="Tijdelijke aanduiding voor afbeelding 2">
            <a:extLst>
              <a:ext uri="{FF2B5EF4-FFF2-40B4-BE49-F238E27FC236}">
                <a16:creationId xmlns:a16="http://schemas.microsoft.com/office/drawing/2014/main" id="{DDBADA75-C3F8-F227-EF89-CBFB038B7610}"/>
              </a:ext>
            </a:extLst>
          </p:cNvPr>
          <p:cNvSpPr>
            <a:spLocks noGrp="1"/>
          </p:cNvSpPr>
          <p:nvPr>
            <p:ph type="pic" sz="quarter" idx="13"/>
          </p:nvPr>
        </p:nvSpPr>
        <p:spPr/>
        <p:txBody>
          <a:bodyPr/>
          <a:lstStyle/>
          <a:p>
            <a:endParaRPr lang="nl-NL"/>
          </a:p>
        </p:txBody>
      </p:sp>
    </p:spTree>
    <p:extLst>
      <p:ext uri="{BB962C8B-B14F-4D97-AF65-F5344CB8AC3E}">
        <p14:creationId xmlns:p14="http://schemas.microsoft.com/office/powerpoint/2010/main" val="1989078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120770"/>
            <a:ext cx="375376" cy="698603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3"/>
          <p:cNvSpPr>
            <a:spLocks noChangeArrowheads="1"/>
          </p:cNvSpPr>
          <p:nvPr/>
        </p:nvSpPr>
        <p:spPr bwMode="auto">
          <a:xfrm>
            <a:off x="1345773" y="975133"/>
            <a:ext cx="5059369"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 </a:t>
            </a:r>
            <a:b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informatie verzamelen en verwerken.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theorie gebruiken als onderbouwing van je advies.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innovatieve voorbeelden vinden en in eigen woorden beschrijven die aansluiten bij jullie hoofdvraag en zo input leveren voor het advies. </a:t>
            </a:r>
          </a:p>
        </p:txBody>
      </p:sp>
      <p:sp>
        <p:nvSpPr>
          <p:cNvPr id="7" name="Rectangle 4"/>
          <p:cNvSpPr>
            <a:spLocks noChangeArrowheads="1"/>
          </p:cNvSpPr>
          <p:nvPr/>
        </p:nvSpPr>
        <p:spPr bwMode="auto">
          <a:xfrm>
            <a:off x="1345774" y="2395837"/>
            <a:ext cx="508232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Leerproduct</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Een verslag met daarin uitgewerkte thema’s die belangrijk zijn voor de theoretische onderbouwing van het advies en minimaal 1 innovatief voorbeeld dat aansluit bij jullie hoofdvraag. </a:t>
            </a:r>
          </a:p>
        </p:txBody>
      </p:sp>
      <p:sp>
        <p:nvSpPr>
          <p:cNvPr id="8" name="Rectangle 5"/>
          <p:cNvSpPr>
            <a:spLocks noChangeArrowheads="1"/>
          </p:cNvSpPr>
          <p:nvPr/>
        </p:nvSpPr>
        <p:spPr bwMode="auto">
          <a:xfrm>
            <a:off x="1339848" y="3516839"/>
            <a:ext cx="5088252"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err="1">
                <a:ln>
                  <a:noFill/>
                </a:ln>
                <a:solidFill>
                  <a:srgbClr val="FF2F00"/>
                </a:solidFill>
                <a:effectLst/>
                <a:uLnTx/>
                <a:uFillTx/>
                <a:latin typeface="Arial" panose="020B0604020202020204" pitchFamily="34" charset="0"/>
                <a:ea typeface="Calibri" pitchFamily="34" charset="0"/>
                <a:cs typeface="Arial" panose="020B0604020202020204" pitchFamily="34" charset="0"/>
              </a:rPr>
              <a:t>Leerpad</a:t>
            </a:r>
            <a:r>
              <a:rPr kumimoji="0" lang="nl-NL" sz="1200" b="1" i="0" u="none" strike="noStrike" kern="1200" cap="none" spc="0" normalizeH="0" baseline="0" noProof="0" dirty="0">
                <a:ln>
                  <a:noFill/>
                </a:ln>
                <a:solidFill>
                  <a:srgbClr val="FF2F00"/>
                </a:solidFill>
                <a:effectLst/>
                <a:uLnTx/>
                <a:uFillTx/>
                <a:latin typeface="Arial" panose="020B0604020202020204" pitchFamily="34" charset="0"/>
                <a:ea typeface="Calibri" pitchFamily="34" charset="0"/>
                <a:cs typeface="Arial" panose="020B0604020202020204" pitchFamily="34" charset="0"/>
              </a:rPr>
              <a:t> </a:t>
            </a:r>
            <a:r>
              <a:rPr kumimoji="0" lang="nl-NL" sz="1200" b="1" i="0" u="none" strike="noStrike" kern="1200" cap="none" spc="0" normalizeH="0" baseline="0" noProof="0" dirty="0">
                <a:ln>
                  <a:noFill/>
                </a:ln>
                <a:solidFill>
                  <a:srgbClr val="0070C0"/>
                </a:solidFill>
                <a:effectLst/>
                <a:uLnTx/>
                <a:uFillTx/>
                <a:latin typeface="Arial" panose="020B0604020202020204" pitchFamily="34" charset="0"/>
                <a:ea typeface="Calibri" pitchFamily="34" charset="0"/>
                <a:cs typeface="Arial" panose="020B0604020202020204" pitchFamily="34" charset="0"/>
              </a:rPr>
              <a:t>     </a:t>
            </a: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Lees de casus en bepaal welke thema’s daarbij horen vanuit je specialisatie.</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Binnen je eigen specialisatie krijg je input over een aantal thema's. Je werkt voor je eigen specialisatie minimaal 3 thema’s uit die aansluiten bij de casus en hoofdvraag.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Zoek betrouwbare bronnen en lees de voorgestelde bronnen.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Onderzoek en beschrijf daarnaast welke ambities de gemeente Tilburg heeft op deze thema’s.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Werk elk thema uit met de verzamelde theorie, zodat het uiteindelijk kan dienen als onderbouwing voor je advies.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Beschrijf per thema waarom het belangrijk is voor een leefbare stad. </a:t>
            </a:r>
          </a:p>
        </p:txBody>
      </p:sp>
      <p:sp>
        <p:nvSpPr>
          <p:cNvPr id="9" name="Rectangle 6"/>
          <p:cNvSpPr>
            <a:spLocks noChangeArrowheads="1"/>
          </p:cNvSpPr>
          <p:nvPr/>
        </p:nvSpPr>
        <p:spPr bwMode="auto">
          <a:xfrm>
            <a:off x="6966623" y="871229"/>
            <a:ext cx="455089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Samenwerken</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Deze opdracht maak je alleen.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in Teams en deel met je feedbackfriends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Deadline = </a:t>
            </a:r>
            <a:r>
              <a:rPr kumimoji="0" lang="nl-NL" sz="1200" b="0" i="0" u="none" strike="noStrike" kern="1200" cap="none" spc="0" normalizeH="0" baseline="0" noProof="0">
                <a:ln>
                  <a:noFill/>
                </a:ln>
                <a:solidFill>
                  <a:prstClr val="black"/>
                </a:solidFill>
                <a:effectLst/>
                <a:uLnTx/>
                <a:uFillTx/>
                <a:latin typeface="Calibri"/>
                <a:ea typeface="Calibri" pitchFamily="34" charset="0"/>
                <a:cs typeface="Arial" charset="0"/>
              </a:rPr>
              <a:t>24- 9-2023</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Feedbackfriends =  week 5(25-09) </a:t>
            </a:r>
            <a:r>
              <a:rPr kumimoji="0" lang="nl-NL" sz="1200" b="0" i="0" u="none" strike="noStrike" kern="1200" cap="none" spc="0" normalizeH="0" baseline="0" noProof="0" dirty="0" err="1">
                <a:ln>
                  <a:noFill/>
                </a:ln>
                <a:solidFill>
                  <a:prstClr val="black"/>
                </a:solidFill>
                <a:effectLst/>
                <a:uLnTx/>
                <a:uFillTx/>
                <a:latin typeface="Calibri"/>
                <a:ea typeface="Calibri" pitchFamily="34" charset="0"/>
                <a:cs typeface="Arial" charset="0"/>
              </a:rPr>
              <a:t>expertles</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p:txBody>
      </p:sp>
      <p:sp>
        <p:nvSpPr>
          <p:cNvPr id="10" name="Rectangle 8"/>
          <p:cNvSpPr>
            <a:spLocks noChangeArrowheads="1"/>
          </p:cNvSpPr>
          <p:nvPr/>
        </p:nvSpPr>
        <p:spPr bwMode="auto">
          <a:xfrm>
            <a:off x="6966623" y="2150068"/>
            <a:ext cx="454408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Bijeenkomsten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Bijeenkomsten specialisatie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Bezoek van de Gemeente  </a:t>
            </a:r>
          </a:p>
        </p:txBody>
      </p:sp>
      <p:sp>
        <p:nvSpPr>
          <p:cNvPr id="11" name="Rectangle 8"/>
          <p:cNvSpPr>
            <a:spLocks noChangeArrowheads="1"/>
          </p:cNvSpPr>
          <p:nvPr/>
        </p:nvSpPr>
        <p:spPr bwMode="auto">
          <a:xfrm>
            <a:off x="6973438" y="3069974"/>
            <a:ext cx="4544083"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Arial" panose="020B0604020202020204" pitchFamily="34" charset="0"/>
                <a:ea typeface="Calibri" pitchFamily="34" charset="0"/>
                <a:cs typeface="Arial" panose="020B0604020202020204" pitchFamily="34" charset="0"/>
              </a:rPr>
              <a:t>Bronnen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hlinkClick r:id="rId3"/>
              </a:rPr>
              <a:t>Bestuurlijke informatie gemeente Tilburg</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hlinkClick r:id="rId4"/>
              </a:rPr>
              <a:t>Nieuwe coalitie gemeente Tilburg presenteert bestuursakkoord </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hlinkClick r:id="rId5"/>
              </a:rPr>
              <a:t>Begroting leefbaarheid gemeente Tilburg</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p:txBody>
      </p:sp>
      <p:sp>
        <p:nvSpPr>
          <p:cNvPr id="12" name="Rechthoek 11"/>
          <p:cNvSpPr/>
          <p:nvPr/>
        </p:nvSpPr>
        <p:spPr>
          <a:xfrm>
            <a:off x="232794" y="6553507"/>
            <a:ext cx="11959206" cy="646331"/>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2324 LBS LA2 Trends en ontwikkelingen</a:t>
            </a:r>
          </a:p>
        </p:txBody>
      </p:sp>
      <p:pic>
        <p:nvPicPr>
          <p:cNvPr id="19" name="Afbeelding 18"/>
          <p:cNvPicPr>
            <a:picLocks noChangeAspect="1"/>
          </p:cNvPicPr>
          <p:nvPr/>
        </p:nvPicPr>
        <p:blipFill rotWithShape="1">
          <a:blip r:embed="rId6" cstate="print"/>
          <a:srcRect l="21805" r="10840"/>
          <a:stretch/>
        </p:blipFill>
        <p:spPr>
          <a:xfrm>
            <a:off x="710907" y="786608"/>
            <a:ext cx="299335" cy="412425"/>
          </a:xfrm>
          <a:prstGeom prst="rect">
            <a:avLst/>
          </a:prstGeom>
        </p:spPr>
      </p:pic>
      <p:pic>
        <p:nvPicPr>
          <p:cNvPr id="20" name="Afbeelding 19"/>
          <p:cNvPicPr>
            <a:picLocks noChangeAspect="1"/>
          </p:cNvPicPr>
          <p:nvPr/>
        </p:nvPicPr>
        <p:blipFill>
          <a:blip r:embed="rId7" cstate="print"/>
          <a:stretch>
            <a:fillRect/>
          </a:stretch>
        </p:blipFill>
        <p:spPr>
          <a:xfrm>
            <a:off x="677471" y="2272922"/>
            <a:ext cx="263290" cy="321303"/>
          </a:xfrm>
          <a:prstGeom prst="rect">
            <a:avLst/>
          </a:prstGeom>
        </p:spPr>
      </p:pic>
      <p:pic>
        <p:nvPicPr>
          <p:cNvPr id="21" name="Afbeelding 20"/>
          <p:cNvPicPr>
            <a:picLocks noChangeAspect="1"/>
          </p:cNvPicPr>
          <p:nvPr/>
        </p:nvPicPr>
        <p:blipFill>
          <a:blip r:embed="rId8" cstate="print"/>
          <a:stretch>
            <a:fillRect/>
          </a:stretch>
        </p:blipFill>
        <p:spPr>
          <a:xfrm>
            <a:off x="674478" y="3547210"/>
            <a:ext cx="266283" cy="416301"/>
          </a:xfrm>
          <a:prstGeom prst="rect">
            <a:avLst/>
          </a:prstGeom>
        </p:spPr>
      </p:pic>
      <p:pic>
        <p:nvPicPr>
          <p:cNvPr id="22" name="Afbeelding 21"/>
          <p:cNvPicPr>
            <a:picLocks noChangeAspect="1"/>
          </p:cNvPicPr>
          <p:nvPr/>
        </p:nvPicPr>
        <p:blipFill>
          <a:blip r:embed="rId9" cstate="print"/>
          <a:stretch>
            <a:fillRect/>
          </a:stretch>
        </p:blipFill>
        <p:spPr>
          <a:xfrm>
            <a:off x="6492976" y="765553"/>
            <a:ext cx="385812" cy="263054"/>
          </a:xfrm>
          <a:prstGeom prst="rect">
            <a:avLst/>
          </a:prstGeom>
        </p:spPr>
      </p:pic>
      <p:pic>
        <p:nvPicPr>
          <p:cNvPr id="23" name="Afbeelding 22"/>
          <p:cNvPicPr>
            <a:picLocks noChangeAspect="1"/>
          </p:cNvPicPr>
          <p:nvPr/>
        </p:nvPicPr>
        <p:blipFill>
          <a:blip r:embed="rId10" cstate="print"/>
          <a:stretch>
            <a:fillRect/>
          </a:stretch>
        </p:blipFill>
        <p:spPr>
          <a:xfrm>
            <a:off x="6622645" y="3111016"/>
            <a:ext cx="299225" cy="290796"/>
          </a:xfrm>
          <a:prstGeom prst="rect">
            <a:avLst/>
          </a:prstGeom>
        </p:spPr>
      </p:pic>
      <p:pic>
        <p:nvPicPr>
          <p:cNvPr id="24" name="Afbeelding 23"/>
          <p:cNvPicPr>
            <a:picLocks noChangeAspect="1"/>
          </p:cNvPicPr>
          <p:nvPr/>
        </p:nvPicPr>
        <p:blipFill rotWithShape="1">
          <a:blip r:embed="rId11" cstate="print"/>
          <a:srcRect l="17050" t="33024" r="61669" b="30375"/>
          <a:stretch/>
        </p:blipFill>
        <p:spPr>
          <a:xfrm>
            <a:off x="6622763" y="2101690"/>
            <a:ext cx="269390" cy="260485"/>
          </a:xfrm>
          <a:prstGeom prst="rect">
            <a:avLst/>
          </a:prstGeom>
        </p:spPr>
      </p:pic>
      <p:pic>
        <p:nvPicPr>
          <p:cNvPr id="25" name="Picture 37">
            <a:extLst>
              <a:ext uri="{FF2B5EF4-FFF2-40B4-BE49-F238E27FC236}">
                <a16:creationId xmlns:a16="http://schemas.microsoft.com/office/drawing/2014/main" id="{065FA97F-F9E5-4DA4-B120-E268C6C7B9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03724" y="5599264"/>
            <a:ext cx="3448429" cy="1095128"/>
          </a:xfrm>
          <a:prstGeom prst="rect">
            <a:avLst/>
          </a:prstGeom>
        </p:spPr>
      </p:pic>
      <p:pic>
        <p:nvPicPr>
          <p:cNvPr id="2" name="Afbeelding 1">
            <a:extLst>
              <a:ext uri="{FF2B5EF4-FFF2-40B4-BE49-F238E27FC236}">
                <a16:creationId xmlns:a16="http://schemas.microsoft.com/office/drawing/2014/main" id="{4339486E-AA36-D3BA-B167-4E6418FDE013}"/>
              </a:ext>
            </a:extLst>
          </p:cNvPr>
          <p:cNvPicPr>
            <a:picLocks noChangeAspect="1"/>
          </p:cNvPicPr>
          <p:nvPr/>
        </p:nvPicPr>
        <p:blipFill>
          <a:blip r:embed="rId13"/>
          <a:stretch>
            <a:fillRect/>
          </a:stretch>
        </p:blipFill>
        <p:spPr>
          <a:xfrm>
            <a:off x="6973439" y="4214741"/>
            <a:ext cx="3500438" cy="1296459"/>
          </a:xfrm>
          <a:prstGeom prst="rect">
            <a:avLst/>
          </a:prstGeom>
        </p:spPr>
      </p:pic>
    </p:spTree>
    <p:extLst>
      <p:ext uri="{BB962C8B-B14F-4D97-AF65-F5344CB8AC3E}">
        <p14:creationId xmlns:p14="http://schemas.microsoft.com/office/powerpoint/2010/main" val="4159768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EC53-A410-67E1-6D59-A3D6E6648308}"/>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A3E080A9-083C-803D-508E-8D1AD4B40985}"/>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496756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EC53-A410-67E1-6D59-A3D6E6648308}"/>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A3E080A9-083C-803D-508E-8D1AD4B40985}"/>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88487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39FB6-6D9E-BAA5-E188-94338F10E7BC}"/>
              </a:ext>
            </a:extLst>
          </p:cNvPr>
          <p:cNvSpPr>
            <a:spLocks noGrp="1"/>
          </p:cNvSpPr>
          <p:nvPr>
            <p:ph type="title"/>
          </p:nvPr>
        </p:nvSpPr>
        <p:spPr/>
        <p:txBody>
          <a:bodyPr/>
          <a:lstStyle/>
          <a:p>
            <a:r>
              <a:rPr lang="nl-NL" dirty="0"/>
              <a:t>Gedragsbeïnvloeding</a:t>
            </a:r>
            <a:br>
              <a:rPr lang="nl-NL" dirty="0"/>
            </a:br>
            <a:endParaRPr lang="nl-NL" dirty="0"/>
          </a:p>
        </p:txBody>
      </p:sp>
      <p:sp>
        <p:nvSpPr>
          <p:cNvPr id="4" name="Tijdelijke aanduiding voor tekst 3">
            <a:extLst>
              <a:ext uri="{FF2B5EF4-FFF2-40B4-BE49-F238E27FC236}">
                <a16:creationId xmlns:a16="http://schemas.microsoft.com/office/drawing/2014/main" id="{0DE64449-A14B-A4FF-9718-55135EA2D672}"/>
              </a:ext>
            </a:extLst>
          </p:cNvPr>
          <p:cNvSpPr>
            <a:spLocks noGrp="1"/>
          </p:cNvSpPr>
          <p:nvPr>
            <p:ph type="body" sz="quarter" idx="14"/>
          </p:nvPr>
        </p:nvSpPr>
        <p:spPr/>
        <p:txBody>
          <a:bodyPr/>
          <a:lstStyle/>
          <a:p>
            <a:r>
              <a:rPr lang="nl-NL" dirty="0"/>
              <a:t>3.</a:t>
            </a:r>
          </a:p>
        </p:txBody>
      </p:sp>
      <p:pic>
        <p:nvPicPr>
          <p:cNvPr id="3" name="Picture 2" descr="Onbewuste gedragsbeïnvloeding: hoe werkt dit? - Inhealth">
            <a:extLst>
              <a:ext uri="{FF2B5EF4-FFF2-40B4-BE49-F238E27FC236}">
                <a16:creationId xmlns:a16="http://schemas.microsoft.com/office/drawing/2014/main" id="{F77DCC40-B622-4CB9-B1CF-EE7D5343940A}"/>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4308" b="4308"/>
          <a:stretch>
            <a:fillRect/>
          </a:stretch>
        </p:blipFill>
        <p:spPr bwMode="auto">
          <a:xfrm>
            <a:off x="0" y="0"/>
            <a:ext cx="121920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8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29F6C99-4C69-B9F2-0551-6965E1ABA0D6}"/>
              </a:ext>
            </a:extLst>
          </p:cNvPr>
          <p:cNvSpPr>
            <a:spLocks noGrp="1"/>
          </p:cNvSpPr>
          <p:nvPr>
            <p:ph type="body" sz="quarter" idx="13"/>
          </p:nvPr>
        </p:nvSpPr>
        <p:spPr/>
        <p:txBody>
          <a:bodyPr/>
          <a:lstStyle/>
          <a:p>
            <a:pPr marL="0" indent="0">
              <a:buNone/>
            </a:pPr>
            <a:r>
              <a:rPr lang="nl-NL" dirty="0"/>
              <a:t>Zijn de tafels even lang? </a:t>
            </a:r>
          </a:p>
        </p:txBody>
      </p:sp>
      <p:sp>
        <p:nvSpPr>
          <p:cNvPr id="5" name="Titel 4">
            <a:extLst>
              <a:ext uri="{FF2B5EF4-FFF2-40B4-BE49-F238E27FC236}">
                <a16:creationId xmlns:a16="http://schemas.microsoft.com/office/drawing/2014/main" id="{CB0279D4-61E1-7464-C7CC-2678A11CC514}"/>
              </a:ext>
            </a:extLst>
          </p:cNvPr>
          <p:cNvSpPr>
            <a:spLocks noGrp="1"/>
          </p:cNvSpPr>
          <p:nvPr>
            <p:ph type="title"/>
          </p:nvPr>
        </p:nvSpPr>
        <p:spPr/>
        <p:txBody>
          <a:bodyPr/>
          <a:lstStyle/>
          <a:p>
            <a:r>
              <a:rPr lang="nl-NL" dirty="0"/>
              <a:t>Handel jij rationeel? </a:t>
            </a:r>
          </a:p>
        </p:txBody>
      </p:sp>
      <p:pic>
        <p:nvPicPr>
          <p:cNvPr id="1026" name="Picture 2" descr="Afbeelding door Asociación Cultural Alifa (flickr.com)">
            <a:hlinkClick r:id="rId2"/>
            <a:extLst>
              <a:ext uri="{FF2B5EF4-FFF2-40B4-BE49-F238E27FC236}">
                <a16:creationId xmlns:a16="http://schemas.microsoft.com/office/drawing/2014/main" id="{1E345014-FA7A-70B3-8CE4-04F2B59AD5B8}"/>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620" b="16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35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29F6C99-4C69-B9F2-0551-6965E1ABA0D6}"/>
              </a:ext>
            </a:extLst>
          </p:cNvPr>
          <p:cNvSpPr>
            <a:spLocks noGrp="1"/>
          </p:cNvSpPr>
          <p:nvPr>
            <p:ph type="body" sz="quarter" idx="13"/>
          </p:nvPr>
        </p:nvSpPr>
        <p:spPr/>
        <p:txBody>
          <a:bodyPr/>
          <a:lstStyle/>
          <a:p>
            <a:pPr marL="0" indent="0">
              <a:buNone/>
            </a:pPr>
            <a:r>
              <a:rPr lang="nl-NL" dirty="0"/>
              <a:t>Zijn de lijnen recht of niet? </a:t>
            </a:r>
          </a:p>
        </p:txBody>
      </p:sp>
      <p:sp>
        <p:nvSpPr>
          <p:cNvPr id="5" name="Titel 4">
            <a:extLst>
              <a:ext uri="{FF2B5EF4-FFF2-40B4-BE49-F238E27FC236}">
                <a16:creationId xmlns:a16="http://schemas.microsoft.com/office/drawing/2014/main" id="{CB0279D4-61E1-7464-C7CC-2678A11CC514}"/>
              </a:ext>
            </a:extLst>
          </p:cNvPr>
          <p:cNvSpPr>
            <a:spLocks noGrp="1"/>
          </p:cNvSpPr>
          <p:nvPr>
            <p:ph type="title"/>
          </p:nvPr>
        </p:nvSpPr>
        <p:spPr/>
        <p:txBody>
          <a:bodyPr/>
          <a:lstStyle/>
          <a:p>
            <a:r>
              <a:rPr lang="nl-NL" dirty="0"/>
              <a:t>Handel jij rationeel? </a:t>
            </a:r>
          </a:p>
        </p:txBody>
      </p:sp>
      <p:pic>
        <p:nvPicPr>
          <p:cNvPr id="2050" name="Picture 2" descr="Afbeelding door Kevin Krejci (flickr.com)">
            <a:hlinkClick r:id="rId3"/>
            <a:extLst>
              <a:ext uri="{FF2B5EF4-FFF2-40B4-BE49-F238E27FC236}">
                <a16:creationId xmlns:a16="http://schemas.microsoft.com/office/drawing/2014/main" id="{7A70F4E2-5114-2CE1-5901-16DFF96C32D9}"/>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t="3878" b="38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4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AE88D-138A-C13B-D51E-50A2206BF3C1}"/>
              </a:ext>
            </a:extLst>
          </p:cNvPr>
          <p:cNvSpPr>
            <a:spLocks noGrp="1"/>
          </p:cNvSpPr>
          <p:nvPr>
            <p:ph type="title"/>
          </p:nvPr>
        </p:nvSpPr>
        <p:spPr>
          <a:xfrm>
            <a:off x="371476" y="296863"/>
            <a:ext cx="10108030" cy="1160403"/>
          </a:xfrm>
        </p:spPr>
        <p:txBody>
          <a:bodyPr anchor="t">
            <a:normAutofit/>
          </a:bodyPr>
          <a:lstStyle/>
          <a:p>
            <a:r>
              <a:rPr lang="nl-NL" dirty="0"/>
              <a:t>Vorige week</a:t>
            </a:r>
          </a:p>
        </p:txBody>
      </p:sp>
      <p:pic>
        <p:nvPicPr>
          <p:cNvPr id="5" name="Tijdelijke aanduiding voor afbeelding 4">
            <a:extLst>
              <a:ext uri="{FF2B5EF4-FFF2-40B4-BE49-F238E27FC236}">
                <a16:creationId xmlns:a16="http://schemas.microsoft.com/office/drawing/2014/main" id="{5FCED98B-D7FD-4324-043C-3FDB6C06E2FF}"/>
              </a:ext>
            </a:extLst>
          </p:cNvPr>
          <p:cNvPicPr>
            <a:picLocks noGrp="1" noChangeAspect="1"/>
          </p:cNvPicPr>
          <p:nvPr>
            <p:ph idx="1"/>
          </p:nvPr>
        </p:nvPicPr>
        <p:blipFill rotWithShape="1">
          <a:blip r:embed="rId3"/>
          <a:srcRect t="18243" b="3209"/>
          <a:stretch/>
        </p:blipFill>
        <p:spPr>
          <a:xfrm>
            <a:off x="371476" y="1137986"/>
            <a:ext cx="10606001" cy="4582027"/>
          </a:xfrm>
          <a:prstGeom prst="rect">
            <a:avLst/>
          </a:prstGeom>
          <a:noFill/>
        </p:spPr>
      </p:pic>
    </p:spTree>
    <p:extLst>
      <p:ext uri="{BB962C8B-B14F-4D97-AF65-F5344CB8AC3E}">
        <p14:creationId xmlns:p14="http://schemas.microsoft.com/office/powerpoint/2010/main" val="3170378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FED57A2-E9C3-C84C-B12A-18A7BEA0D0B6}"/>
              </a:ext>
            </a:extLst>
          </p:cNvPr>
          <p:cNvSpPr>
            <a:spLocks noGrp="1"/>
          </p:cNvSpPr>
          <p:nvPr>
            <p:ph type="title"/>
          </p:nvPr>
        </p:nvSpPr>
        <p:spPr/>
        <p:txBody>
          <a:bodyPr/>
          <a:lstStyle/>
          <a:p>
            <a:r>
              <a:rPr lang="nl-NL" dirty="0"/>
              <a:t>Rationeel gedrag</a:t>
            </a:r>
          </a:p>
        </p:txBody>
      </p:sp>
      <p:pic>
        <p:nvPicPr>
          <p:cNvPr id="9" name="Onlinemedia 8" title="The Marshmallow Test | Igniter Media | Church Video">
            <a:hlinkClick r:id="" action="ppaction://media"/>
            <a:extLst>
              <a:ext uri="{FF2B5EF4-FFF2-40B4-BE49-F238E27FC236}">
                <a16:creationId xmlns:a16="http://schemas.microsoft.com/office/drawing/2014/main" id="{29C71059-062B-37C8-A021-8401756305F8}"/>
              </a:ext>
            </a:extLst>
          </p:cNvPr>
          <p:cNvPicPr>
            <a:picLocks noGrp="1" noRot="1" noChangeAspect="1"/>
          </p:cNvPicPr>
          <p:nvPr>
            <p:ph idx="1"/>
            <a:videoFile r:link="rId1"/>
          </p:nvPr>
        </p:nvPicPr>
        <p:blipFill>
          <a:blip r:embed="rId4"/>
          <a:stretch>
            <a:fillRect/>
          </a:stretch>
        </p:blipFill>
        <p:spPr>
          <a:xfrm>
            <a:off x="371476" y="1068729"/>
            <a:ext cx="9513304" cy="5375490"/>
          </a:xfrm>
          <a:prstGeom prst="rect">
            <a:avLst/>
          </a:prstGeom>
        </p:spPr>
      </p:pic>
    </p:spTree>
    <p:extLst>
      <p:ext uri="{BB962C8B-B14F-4D97-AF65-F5344CB8AC3E}">
        <p14:creationId xmlns:p14="http://schemas.microsoft.com/office/powerpoint/2010/main" val="4885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B66DF-D5B0-D538-0D8E-16757790DB9F}"/>
              </a:ext>
            </a:extLst>
          </p:cNvPr>
          <p:cNvSpPr>
            <a:spLocks noGrp="1"/>
          </p:cNvSpPr>
          <p:nvPr>
            <p:ph type="title"/>
          </p:nvPr>
        </p:nvSpPr>
        <p:spPr/>
        <p:txBody>
          <a:bodyPr/>
          <a:lstStyle/>
          <a:p>
            <a:r>
              <a:rPr lang="nl-NL" dirty="0"/>
              <a:t>Opdracht rationeel</a:t>
            </a:r>
          </a:p>
        </p:txBody>
      </p:sp>
      <p:sp>
        <p:nvSpPr>
          <p:cNvPr id="4" name="Tijdelijke aanduiding voor tekst 3">
            <a:extLst>
              <a:ext uri="{FF2B5EF4-FFF2-40B4-BE49-F238E27FC236}">
                <a16:creationId xmlns:a16="http://schemas.microsoft.com/office/drawing/2014/main" id="{4A921A84-BE73-6199-189F-546339409B93}"/>
              </a:ext>
            </a:extLst>
          </p:cNvPr>
          <p:cNvSpPr>
            <a:spLocks noGrp="1"/>
          </p:cNvSpPr>
          <p:nvPr>
            <p:ph type="body" sz="quarter" idx="13"/>
          </p:nvPr>
        </p:nvSpPr>
        <p:spPr>
          <a:xfrm>
            <a:off x="371474" y="1709738"/>
            <a:ext cx="5724525" cy="4419599"/>
          </a:xfrm>
        </p:spPr>
        <p:txBody>
          <a:bodyPr/>
          <a:lstStyle/>
          <a:p>
            <a:pPr marL="0" indent="0">
              <a:buNone/>
            </a:pPr>
            <a:r>
              <a:rPr lang="nl-NL" dirty="0"/>
              <a:t>Het restant van dit uur gaan jullie aan de slag met een opdracht (</a:t>
            </a:r>
            <a:r>
              <a:rPr lang="nl-NL" dirty="0" err="1"/>
              <a:t>Sonnemans</a:t>
            </a:r>
            <a:r>
              <a:rPr lang="nl-NL" dirty="0"/>
              <a:t>, 2014). Stel, je gaat een huis kopen in Tilburg met een budget van mij. Ongetwijfeld zijn er bepaalde eisen waaraan dit huis volgens jullie moet voldoen: een bepaalde grootte, buitenruimte, mooie keuken, ik noem maar wat. Jullie gaan op zoek naar een huis dat zo goed mogelijk aan jullie zelf bedachte eisen voldoet. Doorloop hiervoor de volgende stappen:</a:t>
            </a:r>
          </a:p>
          <a:p>
            <a:pPr marL="342900" indent="-342900">
              <a:buAutoNum type="arabicPeriod"/>
            </a:pPr>
            <a:r>
              <a:rPr lang="nl-NL" dirty="0"/>
              <a:t>Maak een lijst van voorwaarden minimaal 10. </a:t>
            </a:r>
          </a:p>
          <a:p>
            <a:pPr marL="342900" indent="-342900">
              <a:buAutoNum type="arabicPeriod"/>
            </a:pPr>
            <a:r>
              <a:rPr lang="nl-NL" dirty="0"/>
              <a:t>Ga op </a:t>
            </a:r>
            <a:r>
              <a:rPr lang="nl-NL" dirty="0" err="1"/>
              <a:t>funda</a:t>
            </a:r>
            <a:r>
              <a:rPr lang="nl-NL" dirty="0"/>
              <a:t> zoeken naar een koophuis dat aan jullie eisen voldoet. Als dit niet lukt schrap je een voorwaarden, tot dat je iets kan kopen van € 400.000</a:t>
            </a:r>
          </a:p>
          <a:p>
            <a:pPr marL="342900" indent="-342900">
              <a:buAutoNum type="arabicPeriod"/>
            </a:pPr>
            <a:r>
              <a:rPr lang="nl-NL" dirty="0"/>
              <a:t>Aan hoeveel eisen hebben jullie kunnen voldoen? </a:t>
            </a:r>
          </a:p>
        </p:txBody>
      </p:sp>
      <p:sp>
        <p:nvSpPr>
          <p:cNvPr id="6" name="Tijdelijke aanduiding voor tekst 5">
            <a:extLst>
              <a:ext uri="{FF2B5EF4-FFF2-40B4-BE49-F238E27FC236}">
                <a16:creationId xmlns:a16="http://schemas.microsoft.com/office/drawing/2014/main" id="{90667161-6625-802F-5686-016C868FA050}"/>
              </a:ext>
            </a:extLst>
          </p:cNvPr>
          <p:cNvSpPr>
            <a:spLocks noGrp="1"/>
          </p:cNvSpPr>
          <p:nvPr>
            <p:ph type="body" sz="quarter" idx="16"/>
          </p:nvPr>
        </p:nvSpPr>
        <p:spPr>
          <a:xfrm>
            <a:off x="6498227" y="5625175"/>
            <a:ext cx="5322298" cy="504163"/>
          </a:xfrm>
        </p:spPr>
        <p:txBody>
          <a:bodyPr/>
          <a:lstStyle/>
          <a:p>
            <a:r>
              <a:rPr lang="nl-NL" dirty="0"/>
              <a:t>Draaiend huis in tilburg.</a:t>
            </a:r>
          </a:p>
        </p:txBody>
      </p:sp>
      <p:pic>
        <p:nvPicPr>
          <p:cNvPr id="3078" name="Picture 6" descr="Draaiend Huis draait dertien jaar: dwars door politieke stormen, maar niet  door weer en wind | Tilburg e.o. | bd.nl">
            <a:extLst>
              <a:ext uri="{FF2B5EF4-FFF2-40B4-BE49-F238E27FC236}">
                <a16:creationId xmlns:a16="http://schemas.microsoft.com/office/drawing/2014/main" id="{4344B772-2F3D-8360-D78F-2786491D196D}"/>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4186" b="4186"/>
          <a:stretch>
            <a:fillRect/>
          </a:stretch>
        </p:blipFill>
        <p:spPr bwMode="auto">
          <a:xfrm>
            <a:off x="6498227" y="1700213"/>
            <a:ext cx="5322297" cy="368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7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5E2A-1277-4CAD-2878-91D6F809EA26}"/>
              </a:ext>
            </a:extLst>
          </p:cNvPr>
          <p:cNvSpPr>
            <a:spLocks noGrp="1"/>
          </p:cNvSpPr>
          <p:nvPr>
            <p:ph type="title"/>
          </p:nvPr>
        </p:nvSpPr>
        <p:spPr>
          <a:xfrm>
            <a:off x="6175377" y="296863"/>
            <a:ext cx="5638799" cy="1160403"/>
          </a:xfrm>
        </p:spPr>
        <p:txBody>
          <a:bodyPr anchor="t">
            <a:normAutofit/>
          </a:bodyPr>
          <a:lstStyle/>
          <a:p>
            <a:r>
              <a:rPr lang="nl-NL" b="0" dirty="0"/>
              <a:t>Begrensde rationaliteit</a:t>
            </a:r>
          </a:p>
        </p:txBody>
      </p:sp>
      <p:sp>
        <p:nvSpPr>
          <p:cNvPr id="3" name="Tijdelijke aanduiding voor tekst 2">
            <a:extLst>
              <a:ext uri="{FF2B5EF4-FFF2-40B4-BE49-F238E27FC236}">
                <a16:creationId xmlns:a16="http://schemas.microsoft.com/office/drawing/2014/main" id="{9054D9AD-9321-3912-3967-F4142E3E45B0}"/>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Men weegt niet alle opties tegen elkaar af bij het kiezen maar maakt een selectie en kiest op basis daarvan.</a:t>
            </a:r>
          </a:p>
          <a:p>
            <a:pPr marL="0" indent="0">
              <a:spcAft>
                <a:spcPts val="600"/>
              </a:spcAft>
              <a:buNone/>
            </a:pPr>
            <a:endParaRPr lang="nl-NL" dirty="0"/>
          </a:p>
          <a:p>
            <a:pPr marL="0" indent="0">
              <a:spcAft>
                <a:spcPts val="600"/>
              </a:spcAft>
              <a:buNone/>
            </a:pPr>
            <a:r>
              <a:rPr lang="nl-NL" dirty="0"/>
              <a:t>Mensen zijn niet oneindig slim maar gaan op zoek naar wat ‘goed genoeg is’. </a:t>
            </a:r>
          </a:p>
          <a:p>
            <a:pPr marL="0" indent="0">
              <a:spcAft>
                <a:spcPts val="600"/>
              </a:spcAft>
              <a:buNone/>
            </a:pPr>
            <a:endParaRPr lang="nl-NL" dirty="0"/>
          </a:p>
          <a:p>
            <a:pPr marL="0" indent="0">
              <a:spcAft>
                <a:spcPts val="600"/>
              </a:spcAft>
              <a:buNone/>
            </a:pPr>
            <a:endParaRPr lang="nl-NL" dirty="0"/>
          </a:p>
        </p:txBody>
      </p:sp>
      <p:pic>
        <p:nvPicPr>
          <p:cNvPr id="4098" name="Picture 2" descr="&quot;One finds limits by pushing them.&quot; Herbert Simon. Afbeelding door insideview (flickr.com)">
            <a:extLst>
              <a:ext uri="{FF2B5EF4-FFF2-40B4-BE49-F238E27FC236}">
                <a16:creationId xmlns:a16="http://schemas.microsoft.com/office/drawing/2014/main" id="{585CABBC-A5AB-CA5F-26C4-35F03908CD1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596" t="-6625" r="-2123" b="-11597"/>
          <a:stretch/>
        </p:blipFill>
        <p:spPr bwMode="auto">
          <a:xfrm>
            <a:off x="20" y="10"/>
            <a:ext cx="6016602" cy="6857990"/>
          </a:xfrm>
          <a:prstGeom prst="rect">
            <a:avLst/>
          </a:prstGeom>
          <a:solidFill>
            <a:srgbClr val="FFFFFF"/>
          </a:solidFill>
        </p:spPr>
      </p:pic>
      <p:pic>
        <p:nvPicPr>
          <p:cNvPr id="4" name="Picture 4" descr="Return Icon in Icon Park">
            <a:extLst>
              <a:ext uri="{FF2B5EF4-FFF2-40B4-BE49-F238E27FC236}">
                <a16:creationId xmlns:a16="http://schemas.microsoft.com/office/drawing/2014/main" id="{695A4615-BED2-49E7-4580-C609A4759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22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39FB6-6D9E-BAA5-E188-94338F10E7BC}"/>
              </a:ext>
            </a:extLst>
          </p:cNvPr>
          <p:cNvSpPr>
            <a:spLocks noGrp="1"/>
          </p:cNvSpPr>
          <p:nvPr>
            <p:ph type="title"/>
          </p:nvPr>
        </p:nvSpPr>
        <p:spPr/>
        <p:txBody>
          <a:bodyPr/>
          <a:lstStyle/>
          <a:p>
            <a:r>
              <a:rPr lang="nl-NL" dirty="0"/>
              <a:t>Beïnvloeding door “</a:t>
            </a:r>
            <a:r>
              <a:rPr lang="nl-NL" dirty="0" err="1"/>
              <a:t>nudiging</a:t>
            </a:r>
            <a:r>
              <a:rPr lang="nl-NL" dirty="0"/>
              <a:t>”</a:t>
            </a:r>
            <a:br>
              <a:rPr lang="nl-NL" dirty="0"/>
            </a:br>
            <a:endParaRPr lang="nl-NL" dirty="0"/>
          </a:p>
        </p:txBody>
      </p:sp>
      <p:sp>
        <p:nvSpPr>
          <p:cNvPr id="4" name="Tijdelijke aanduiding voor tekst 3">
            <a:extLst>
              <a:ext uri="{FF2B5EF4-FFF2-40B4-BE49-F238E27FC236}">
                <a16:creationId xmlns:a16="http://schemas.microsoft.com/office/drawing/2014/main" id="{0DE64449-A14B-A4FF-9718-55135EA2D672}"/>
              </a:ext>
            </a:extLst>
          </p:cNvPr>
          <p:cNvSpPr>
            <a:spLocks noGrp="1"/>
          </p:cNvSpPr>
          <p:nvPr>
            <p:ph type="body" sz="quarter" idx="14"/>
          </p:nvPr>
        </p:nvSpPr>
        <p:spPr/>
        <p:txBody>
          <a:bodyPr/>
          <a:lstStyle/>
          <a:p>
            <a:r>
              <a:rPr lang="nl-NL" dirty="0"/>
              <a:t>4.</a:t>
            </a:r>
          </a:p>
        </p:txBody>
      </p:sp>
      <p:pic>
        <p:nvPicPr>
          <p:cNvPr id="5" name="Picture 4" descr="Match or trash: Welke gedragsbeïnvloeding werkt bij wie?">
            <a:extLst>
              <a:ext uri="{FF2B5EF4-FFF2-40B4-BE49-F238E27FC236}">
                <a16:creationId xmlns:a16="http://schemas.microsoft.com/office/drawing/2014/main" id="{6AE2F120-0979-F0E3-5221-99B38A564D0C}"/>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6430" b="16430"/>
          <a:stretch>
            <a:fillRect/>
          </a:stretch>
        </p:blipFill>
        <p:spPr bwMode="auto">
          <a:xfrm>
            <a:off x="0" y="0"/>
            <a:ext cx="121920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580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0553395-DE2F-3B96-B308-34591822DA7F}"/>
              </a:ext>
            </a:extLst>
          </p:cNvPr>
          <p:cNvGraphicFramePr/>
          <p:nvPr>
            <p:extLst>
              <p:ext uri="{D42A27DB-BD31-4B8C-83A1-F6EECF244321}">
                <p14:modId xmlns:p14="http://schemas.microsoft.com/office/powerpoint/2010/main" val="5632769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96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76336-08D8-D09A-9733-2CC15C381700}"/>
              </a:ext>
            </a:extLst>
          </p:cNvPr>
          <p:cNvSpPr>
            <a:spLocks noGrp="1"/>
          </p:cNvSpPr>
          <p:nvPr>
            <p:ph type="title"/>
          </p:nvPr>
        </p:nvSpPr>
        <p:spPr/>
        <p:txBody>
          <a:bodyPr/>
          <a:lstStyle/>
          <a:p>
            <a:r>
              <a:rPr lang="nl-NL" dirty="0"/>
              <a:t>Impact effort matrix</a:t>
            </a:r>
          </a:p>
        </p:txBody>
      </p:sp>
      <p:sp>
        <p:nvSpPr>
          <p:cNvPr id="3" name="Tijdelijke aanduiding voor tekst 2">
            <a:extLst>
              <a:ext uri="{FF2B5EF4-FFF2-40B4-BE49-F238E27FC236}">
                <a16:creationId xmlns:a16="http://schemas.microsoft.com/office/drawing/2014/main" id="{9B3318C0-B969-5A92-D021-26D952FFD1AF}"/>
              </a:ext>
            </a:extLst>
          </p:cNvPr>
          <p:cNvSpPr>
            <a:spLocks noGrp="1"/>
          </p:cNvSpPr>
          <p:nvPr>
            <p:ph type="body" sz="quarter" idx="13"/>
          </p:nvPr>
        </p:nvSpPr>
        <p:spPr/>
        <p:txBody>
          <a:bodyPr/>
          <a:lstStyle/>
          <a:p>
            <a:pPr marL="0" indent="0">
              <a:buNone/>
            </a:pPr>
            <a:r>
              <a:rPr lang="nl-NL" sz="1600" dirty="0"/>
              <a:t>Doel van de matrix is om de verhouding tussen inspanning en resultaat te bepalen.</a:t>
            </a:r>
          </a:p>
        </p:txBody>
      </p:sp>
      <p:sp>
        <p:nvSpPr>
          <p:cNvPr id="5" name="Tijdelijke aanduiding voor tekst 4">
            <a:extLst>
              <a:ext uri="{FF2B5EF4-FFF2-40B4-BE49-F238E27FC236}">
                <a16:creationId xmlns:a16="http://schemas.microsoft.com/office/drawing/2014/main" id="{DD624187-07D2-1D97-89FC-1E0B03E8F088}"/>
              </a:ext>
            </a:extLst>
          </p:cNvPr>
          <p:cNvSpPr>
            <a:spLocks noGrp="1"/>
          </p:cNvSpPr>
          <p:nvPr>
            <p:ph type="body" sz="quarter" idx="16"/>
          </p:nvPr>
        </p:nvSpPr>
        <p:spPr/>
        <p:txBody>
          <a:bodyPr/>
          <a:lstStyle/>
          <a:p>
            <a:r>
              <a:rPr lang="nl-NL" dirty="0"/>
              <a:t>Impact effort-Matrix</a:t>
            </a:r>
          </a:p>
        </p:txBody>
      </p:sp>
      <p:pic>
        <p:nvPicPr>
          <p:cNvPr id="4098" name="Picture 2" descr="Editable Impact Effort Matrix Templates - Edraw">
            <a:extLst>
              <a:ext uri="{FF2B5EF4-FFF2-40B4-BE49-F238E27FC236}">
                <a16:creationId xmlns:a16="http://schemas.microsoft.com/office/drawing/2014/main" id="{CD7A61A7-21F0-545E-F225-A537C114646A}"/>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 t="-126" r="-218" b="172"/>
          <a:stretch/>
        </p:blipFill>
        <p:spPr bwMode="auto">
          <a:xfrm>
            <a:off x="6875349" y="1543591"/>
            <a:ext cx="4245203" cy="4040267"/>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FE22C95B-A75D-428D-9C49-DBBE4C7D964E}"/>
              </a:ext>
            </a:extLst>
          </p:cNvPr>
          <p:cNvSpPr/>
          <p:nvPr/>
        </p:nvSpPr>
        <p:spPr>
          <a:xfrm>
            <a:off x="7258928" y="2096086"/>
            <a:ext cx="1603717" cy="1332914"/>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4452538D-02DD-079B-D91C-051EF7C2C013}"/>
              </a:ext>
            </a:extLst>
          </p:cNvPr>
          <p:cNvSpPr/>
          <p:nvPr/>
        </p:nvSpPr>
        <p:spPr>
          <a:xfrm>
            <a:off x="9189740" y="2096086"/>
            <a:ext cx="1603717" cy="1332914"/>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62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E749BC11-1334-C982-81A7-4164F8BB13A9}"/>
              </a:ext>
            </a:extLst>
          </p:cNvPr>
          <p:cNvPicPr>
            <a:picLocks noGrp="1" noChangeAspect="1"/>
          </p:cNvPicPr>
          <p:nvPr>
            <p:ph type="pic" sz="quarter" idx="14"/>
          </p:nvPr>
        </p:nvPicPr>
        <p:blipFill rotWithShape="1">
          <a:blip r:embed="rId3"/>
          <a:srcRect r="-1" b="12290"/>
          <a:stretch/>
        </p:blipFill>
        <p:spPr>
          <a:xfrm>
            <a:off x="371474" y="1700213"/>
            <a:ext cx="11437745" cy="2859087"/>
          </a:xfrm>
          <a:noFill/>
        </p:spPr>
      </p:pic>
      <p:sp>
        <p:nvSpPr>
          <p:cNvPr id="12" name="Text Placeholder 2">
            <a:extLst>
              <a:ext uri="{FF2B5EF4-FFF2-40B4-BE49-F238E27FC236}">
                <a16:creationId xmlns:a16="http://schemas.microsoft.com/office/drawing/2014/main" id="{A8CA4086-5515-B310-F427-F59B84EDCDE4}"/>
              </a:ext>
            </a:extLst>
          </p:cNvPr>
          <p:cNvSpPr>
            <a:spLocks noGrp="1"/>
          </p:cNvSpPr>
          <p:nvPr>
            <p:ph type="body" sz="quarter" idx="13"/>
          </p:nvPr>
        </p:nvSpPr>
        <p:spPr>
          <a:xfrm>
            <a:off x="371475" y="4721300"/>
            <a:ext cx="11437745" cy="1408037"/>
          </a:xfrm>
        </p:spPr>
        <p:txBody>
          <a:bodyPr numCol="1"/>
          <a:lstStyle/>
          <a:p>
            <a:pPr marL="0" indent="0">
              <a:buNone/>
            </a:pPr>
            <a:r>
              <a:rPr lang="nl-NL" dirty="0"/>
              <a:t>Gedrag (individueel) is de manier waarop een persoon handelt of reageert in een bepaalde situatie.</a:t>
            </a:r>
          </a:p>
        </p:txBody>
      </p:sp>
      <p:sp>
        <p:nvSpPr>
          <p:cNvPr id="14" name="Title 3">
            <a:extLst>
              <a:ext uri="{FF2B5EF4-FFF2-40B4-BE49-F238E27FC236}">
                <a16:creationId xmlns:a16="http://schemas.microsoft.com/office/drawing/2014/main" id="{0CB00E97-225D-771D-96BD-C84228EC037B}"/>
              </a:ext>
            </a:extLst>
          </p:cNvPr>
          <p:cNvSpPr>
            <a:spLocks noGrp="1"/>
          </p:cNvSpPr>
          <p:nvPr>
            <p:ph type="title"/>
          </p:nvPr>
        </p:nvSpPr>
        <p:spPr>
          <a:xfrm>
            <a:off x="371476" y="296863"/>
            <a:ext cx="11437745" cy="1160403"/>
          </a:xfrm>
        </p:spPr>
        <p:txBody>
          <a:bodyPr/>
          <a:lstStyle/>
          <a:p>
            <a:endParaRPr lang="en-US"/>
          </a:p>
        </p:txBody>
      </p:sp>
    </p:spTree>
    <p:extLst>
      <p:ext uri="{BB962C8B-B14F-4D97-AF65-F5344CB8AC3E}">
        <p14:creationId xmlns:p14="http://schemas.microsoft.com/office/powerpoint/2010/main" val="16844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30279-2B28-5AA9-5FE7-9D82993A297A}"/>
              </a:ext>
            </a:extLst>
          </p:cNvPr>
          <p:cNvSpPr>
            <a:spLocks noGrp="1"/>
          </p:cNvSpPr>
          <p:nvPr>
            <p:ph type="title"/>
          </p:nvPr>
        </p:nvSpPr>
        <p:spPr/>
        <p:txBody>
          <a:bodyPr/>
          <a:lstStyle/>
          <a:p>
            <a:r>
              <a:rPr lang="nl-NL" dirty="0"/>
              <a:t>Vorming van gedrag</a:t>
            </a:r>
          </a:p>
        </p:txBody>
      </p:sp>
      <p:graphicFrame>
        <p:nvGraphicFramePr>
          <p:cNvPr id="7" name="Tabel 7">
            <a:extLst>
              <a:ext uri="{FF2B5EF4-FFF2-40B4-BE49-F238E27FC236}">
                <a16:creationId xmlns:a16="http://schemas.microsoft.com/office/drawing/2014/main" id="{15AFECCB-89E6-7D52-12AF-34B44A6867E5}"/>
              </a:ext>
            </a:extLst>
          </p:cNvPr>
          <p:cNvGraphicFramePr>
            <a:graphicFrameLocks noGrp="1"/>
          </p:cNvGraphicFramePr>
          <p:nvPr>
            <p:ph idx="1"/>
          </p:nvPr>
        </p:nvGraphicFramePr>
        <p:xfrm>
          <a:off x="502920" y="1709738"/>
          <a:ext cx="11317605" cy="2590800"/>
        </p:xfrm>
        <a:graphic>
          <a:graphicData uri="http://schemas.openxmlformats.org/drawingml/2006/table">
            <a:tbl>
              <a:tblPr firstRow="1" bandRow="1">
                <a:tableStyleId>{21E4AEA4-8DFA-4A89-87EB-49C32662AFE0}</a:tableStyleId>
              </a:tblPr>
              <a:tblGrid>
                <a:gridCol w="5593080">
                  <a:extLst>
                    <a:ext uri="{9D8B030D-6E8A-4147-A177-3AD203B41FA5}">
                      <a16:colId xmlns:a16="http://schemas.microsoft.com/office/drawing/2014/main" val="2785347250"/>
                    </a:ext>
                  </a:extLst>
                </a:gridCol>
                <a:gridCol w="5724525">
                  <a:extLst>
                    <a:ext uri="{9D8B030D-6E8A-4147-A177-3AD203B41FA5}">
                      <a16:colId xmlns:a16="http://schemas.microsoft.com/office/drawing/2014/main" val="3359084078"/>
                    </a:ext>
                  </a:extLst>
                </a:gridCol>
              </a:tblGrid>
              <a:tr h="370840">
                <a:tc>
                  <a:txBody>
                    <a:bodyPr/>
                    <a:lstStyle/>
                    <a:p>
                      <a:r>
                        <a:rPr lang="nl-NL" dirty="0"/>
                        <a:t>Factor</a:t>
                      </a:r>
                    </a:p>
                  </a:txBody>
                  <a:tcPr/>
                </a:tc>
                <a:tc>
                  <a:txBody>
                    <a:bodyPr/>
                    <a:lstStyle/>
                    <a:p>
                      <a:r>
                        <a:rPr lang="nl-NL" dirty="0"/>
                        <a:t>betekenis</a:t>
                      </a:r>
                    </a:p>
                  </a:txBody>
                  <a:tcPr/>
                </a:tc>
                <a:extLst>
                  <a:ext uri="{0D108BD9-81ED-4DB2-BD59-A6C34878D82A}">
                    <a16:rowId xmlns:a16="http://schemas.microsoft.com/office/drawing/2014/main" val="798185685"/>
                  </a:ext>
                </a:extLst>
              </a:tr>
              <a:tr h="370840">
                <a:tc>
                  <a:txBody>
                    <a:bodyPr/>
                    <a:lstStyle/>
                    <a:p>
                      <a:r>
                        <a:rPr lang="nl-NL" dirty="0"/>
                        <a:t>Kwaliteiten</a:t>
                      </a:r>
                    </a:p>
                  </a:txBody>
                  <a:tcPr/>
                </a:tc>
                <a:tc>
                  <a:txBody>
                    <a:bodyPr/>
                    <a:lstStyle/>
                    <a:p>
                      <a:r>
                        <a:rPr lang="nl-NL" dirty="0"/>
                        <a:t>De eigenschappen of kenmerken die iemand heeft</a:t>
                      </a:r>
                    </a:p>
                  </a:txBody>
                  <a:tcPr/>
                </a:tc>
                <a:extLst>
                  <a:ext uri="{0D108BD9-81ED-4DB2-BD59-A6C34878D82A}">
                    <a16:rowId xmlns:a16="http://schemas.microsoft.com/office/drawing/2014/main" val="974734955"/>
                  </a:ext>
                </a:extLst>
              </a:tr>
              <a:tr h="370840">
                <a:tc>
                  <a:txBody>
                    <a:bodyPr/>
                    <a:lstStyle/>
                    <a:p>
                      <a:r>
                        <a:rPr lang="nl-NL" dirty="0"/>
                        <a:t>Overtuigingen</a:t>
                      </a:r>
                    </a:p>
                  </a:txBody>
                  <a:tcPr/>
                </a:tc>
                <a:tc>
                  <a:txBody>
                    <a:bodyPr/>
                    <a:lstStyle/>
                    <a:p>
                      <a:r>
                        <a:rPr lang="nl-NL" dirty="0"/>
                        <a:t>De aannames of denkbeelden die iemand heeft</a:t>
                      </a:r>
                    </a:p>
                  </a:txBody>
                  <a:tcPr/>
                </a:tc>
                <a:extLst>
                  <a:ext uri="{0D108BD9-81ED-4DB2-BD59-A6C34878D82A}">
                    <a16:rowId xmlns:a16="http://schemas.microsoft.com/office/drawing/2014/main" val="3594027019"/>
                  </a:ext>
                </a:extLst>
              </a:tr>
              <a:tr h="370840">
                <a:tc>
                  <a:txBody>
                    <a:bodyPr/>
                    <a:lstStyle/>
                    <a:p>
                      <a:r>
                        <a:rPr lang="nl-NL" dirty="0"/>
                        <a:t>Vaardigheden</a:t>
                      </a:r>
                    </a:p>
                  </a:txBody>
                  <a:tcPr/>
                </a:tc>
                <a:tc>
                  <a:txBody>
                    <a:bodyPr/>
                    <a:lstStyle/>
                    <a:p>
                      <a:r>
                        <a:rPr lang="nl-NL" dirty="0"/>
                        <a:t>De capaciteit of competenties die iemand heeft</a:t>
                      </a:r>
                    </a:p>
                  </a:txBody>
                  <a:tcPr/>
                </a:tc>
                <a:extLst>
                  <a:ext uri="{0D108BD9-81ED-4DB2-BD59-A6C34878D82A}">
                    <a16:rowId xmlns:a16="http://schemas.microsoft.com/office/drawing/2014/main" val="1915141646"/>
                  </a:ext>
                </a:extLst>
              </a:tr>
              <a:tr h="370840">
                <a:tc>
                  <a:txBody>
                    <a:bodyPr/>
                    <a:lstStyle/>
                    <a:p>
                      <a:r>
                        <a:rPr lang="nl-NL" dirty="0"/>
                        <a:t>Identiteit</a:t>
                      </a:r>
                    </a:p>
                  </a:txBody>
                  <a:tcPr/>
                </a:tc>
                <a:tc>
                  <a:txBody>
                    <a:bodyPr/>
                    <a:lstStyle/>
                    <a:p>
                      <a:r>
                        <a:rPr lang="nl-NL" dirty="0"/>
                        <a:t>Het gevoel of het beeld dat iemand heeft (zichzelf)</a:t>
                      </a:r>
                    </a:p>
                  </a:txBody>
                  <a:tcPr/>
                </a:tc>
                <a:extLst>
                  <a:ext uri="{0D108BD9-81ED-4DB2-BD59-A6C34878D82A}">
                    <a16:rowId xmlns:a16="http://schemas.microsoft.com/office/drawing/2014/main" val="271970471"/>
                  </a:ext>
                </a:extLst>
              </a:tr>
              <a:tr h="370840">
                <a:tc>
                  <a:txBody>
                    <a:bodyPr/>
                    <a:lstStyle/>
                    <a:p>
                      <a:r>
                        <a:rPr lang="nl-NL" dirty="0"/>
                        <a:t>Zin en Doel</a:t>
                      </a:r>
                    </a:p>
                  </a:txBody>
                  <a:tcPr/>
                </a:tc>
                <a:tc>
                  <a:txBody>
                    <a:bodyPr/>
                    <a:lstStyle/>
                    <a:p>
                      <a:r>
                        <a:rPr lang="nl-NL" dirty="0"/>
                        <a:t>De reden of motivatie om te handelen</a:t>
                      </a:r>
                    </a:p>
                  </a:txBody>
                  <a:tcPr/>
                </a:tc>
                <a:extLst>
                  <a:ext uri="{0D108BD9-81ED-4DB2-BD59-A6C34878D82A}">
                    <a16:rowId xmlns:a16="http://schemas.microsoft.com/office/drawing/2014/main" val="703481349"/>
                  </a:ext>
                </a:extLst>
              </a:tr>
              <a:tr h="195262">
                <a:tc>
                  <a:txBody>
                    <a:bodyPr/>
                    <a:lstStyle/>
                    <a:p>
                      <a:r>
                        <a:rPr lang="nl-NL" dirty="0"/>
                        <a:t>Normen en waarden</a:t>
                      </a:r>
                    </a:p>
                  </a:txBody>
                  <a:tcPr/>
                </a:tc>
                <a:tc>
                  <a:txBody>
                    <a:bodyPr/>
                    <a:lstStyle/>
                    <a:p>
                      <a:r>
                        <a:rPr lang="nl-NL" dirty="0"/>
                        <a:t>Principes of standaarden over goed en fout.</a:t>
                      </a:r>
                    </a:p>
                  </a:txBody>
                  <a:tcPr/>
                </a:tc>
                <a:extLst>
                  <a:ext uri="{0D108BD9-81ED-4DB2-BD59-A6C34878D82A}">
                    <a16:rowId xmlns:a16="http://schemas.microsoft.com/office/drawing/2014/main" val="3276375351"/>
                  </a:ext>
                </a:extLst>
              </a:tr>
            </a:tbl>
          </a:graphicData>
        </a:graphic>
      </p:graphicFrame>
    </p:spTree>
    <p:extLst>
      <p:ext uri="{BB962C8B-B14F-4D97-AF65-F5344CB8AC3E}">
        <p14:creationId xmlns:p14="http://schemas.microsoft.com/office/powerpoint/2010/main" val="147399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406CC-5E23-936E-9C4F-DA0E19A6F09F}"/>
              </a:ext>
            </a:extLst>
          </p:cNvPr>
          <p:cNvSpPr>
            <a:spLocks noGrp="1"/>
          </p:cNvSpPr>
          <p:nvPr>
            <p:ph type="title"/>
          </p:nvPr>
        </p:nvSpPr>
        <p:spPr/>
        <p:txBody>
          <a:bodyPr/>
          <a:lstStyle/>
          <a:p>
            <a:r>
              <a:rPr lang="nl-NL" dirty="0"/>
              <a:t>Interne en externe gedragsfactoren</a:t>
            </a:r>
          </a:p>
        </p:txBody>
      </p:sp>
      <p:graphicFrame>
        <p:nvGraphicFramePr>
          <p:cNvPr id="4" name="Tijdelijke aanduiding voor inhoud 3">
            <a:extLst>
              <a:ext uri="{FF2B5EF4-FFF2-40B4-BE49-F238E27FC236}">
                <a16:creationId xmlns:a16="http://schemas.microsoft.com/office/drawing/2014/main" id="{E87E55F6-B086-4D86-1939-D46D6A8545C6}"/>
              </a:ext>
            </a:extLst>
          </p:cNvPr>
          <p:cNvGraphicFramePr>
            <a:graphicFrameLocks noGrp="1"/>
          </p:cNvGraphicFramePr>
          <p:nvPr>
            <p:ph idx="1"/>
            <p:extLst>
              <p:ext uri="{D42A27DB-BD31-4B8C-83A1-F6EECF244321}">
                <p14:modId xmlns:p14="http://schemas.microsoft.com/office/powerpoint/2010/main" val="1134464552"/>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83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267C-D87F-49FA-800D-000ED3C440D3}"/>
              </a:ext>
            </a:extLst>
          </p:cNvPr>
          <p:cNvSpPr>
            <a:spLocks noGrp="1"/>
          </p:cNvSpPr>
          <p:nvPr>
            <p:ph type="title"/>
          </p:nvPr>
        </p:nvSpPr>
        <p:spPr/>
        <p:txBody>
          <a:bodyPr/>
          <a:lstStyle/>
          <a:p>
            <a:r>
              <a:rPr lang="nl-NL" dirty="0"/>
              <a:t>Gedrag als dynamisch proces</a:t>
            </a:r>
          </a:p>
        </p:txBody>
      </p:sp>
      <p:graphicFrame>
        <p:nvGraphicFramePr>
          <p:cNvPr id="4" name="Tijdelijke aanduiding voor inhoud 3">
            <a:extLst>
              <a:ext uri="{FF2B5EF4-FFF2-40B4-BE49-F238E27FC236}">
                <a16:creationId xmlns:a16="http://schemas.microsoft.com/office/drawing/2014/main" id="{42F70372-57CC-20C1-7CA5-6F6F9E9C595C}"/>
              </a:ext>
            </a:extLst>
          </p:cNvPr>
          <p:cNvGraphicFramePr>
            <a:graphicFrameLocks noGrp="1"/>
          </p:cNvGraphicFramePr>
          <p:nvPr>
            <p:ph idx="1"/>
            <p:extLst>
              <p:ext uri="{D42A27DB-BD31-4B8C-83A1-F6EECF244321}">
                <p14:modId xmlns:p14="http://schemas.microsoft.com/office/powerpoint/2010/main" val="3412758416"/>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vak 5">
            <a:extLst>
              <a:ext uri="{FF2B5EF4-FFF2-40B4-BE49-F238E27FC236}">
                <a16:creationId xmlns:a16="http://schemas.microsoft.com/office/drawing/2014/main" id="{1C5B3150-521F-E23D-29A2-547D4C958848}"/>
              </a:ext>
            </a:extLst>
          </p:cNvPr>
          <p:cNvSpPr txBox="1"/>
          <p:nvPr/>
        </p:nvSpPr>
        <p:spPr>
          <a:xfrm>
            <a:off x="222250" y="6129338"/>
            <a:ext cx="11598275" cy="369332"/>
          </a:xfrm>
          <a:prstGeom prst="rect">
            <a:avLst/>
          </a:prstGeom>
          <a:noFill/>
        </p:spPr>
        <p:txBody>
          <a:bodyPr wrap="square">
            <a:spAutoFit/>
          </a:bodyPr>
          <a:lstStyle/>
          <a:p>
            <a:pPr marL="0" indent="0" algn="ctr">
              <a:buNone/>
            </a:pPr>
            <a:r>
              <a:rPr lang="nl-NL" dirty="0"/>
              <a:t>‘Gedrag is alles wat je kunt voordoen en nadoen’.</a:t>
            </a:r>
          </a:p>
        </p:txBody>
      </p:sp>
    </p:spTree>
    <p:extLst>
      <p:ext uri="{BB962C8B-B14F-4D97-AF65-F5344CB8AC3E}">
        <p14:creationId xmlns:p14="http://schemas.microsoft.com/office/powerpoint/2010/main" val="175070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4455</Words>
  <Application>Microsoft Office PowerPoint</Application>
  <PresentationFormat>Breedbeeld</PresentationFormat>
  <Paragraphs>408</Paragraphs>
  <Slides>44</Slides>
  <Notes>39</Notes>
  <HiddenSlides>0</HiddenSlides>
  <MMClips>1</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44</vt:i4>
      </vt:variant>
    </vt:vector>
  </HeadingPairs>
  <TitlesOfParts>
    <vt:vector size="53" baseType="lpstr">
      <vt:lpstr>-apple-system</vt:lpstr>
      <vt:lpstr>Arial</vt:lpstr>
      <vt:lpstr>Arial Black</vt:lpstr>
      <vt:lpstr>Calibri</vt:lpstr>
      <vt:lpstr>Hurme Geometric Sans 4</vt:lpstr>
      <vt:lpstr>RO Sans</vt:lpstr>
      <vt:lpstr>Söhne</vt:lpstr>
      <vt:lpstr>Thema1</vt:lpstr>
      <vt:lpstr>Kantoorthema</vt:lpstr>
      <vt:lpstr>Circulaire economie </vt:lpstr>
      <vt:lpstr>PowerPoint-presentatie</vt:lpstr>
      <vt:lpstr>Periode planning</vt:lpstr>
      <vt:lpstr>Vorige week</vt:lpstr>
      <vt:lpstr>Impact effort matrix</vt:lpstr>
      <vt:lpstr>PowerPoint-presentatie</vt:lpstr>
      <vt:lpstr>Vorming van gedrag</vt:lpstr>
      <vt:lpstr>Interne en externe gedragsfactoren</vt:lpstr>
      <vt:lpstr>Gedrag als dynamisch proces</vt:lpstr>
      <vt:lpstr>Is het voorbeeld gedrag?</vt:lpstr>
      <vt:lpstr>Onderwerpen van de week</vt:lpstr>
      <vt:lpstr>Gedragsverandering en weerstand </vt:lpstr>
      <vt:lpstr>Gedragsverandering</vt:lpstr>
      <vt:lpstr>PowerPoint-presentatie</vt:lpstr>
      <vt:lpstr>Gedragswetenschap</vt:lpstr>
      <vt:lpstr>PowerPoint-presentatie</vt:lpstr>
      <vt:lpstr>Motivatie, intentie en omgeving</vt:lpstr>
      <vt:lpstr>Opdracht Motivatie, intentie en omgeving</vt:lpstr>
      <vt:lpstr>Vorming van gedrag</vt:lpstr>
      <vt:lpstr>Hoe verhoog je de kans op gewenst gedrag?</vt:lpstr>
      <vt:lpstr>Vervolgens kijk je wat er nodig om de kans op het gewenste gedrag te vergroten</vt:lpstr>
      <vt:lpstr>Waarom is gedragsverandering dan zo lastig?</vt:lpstr>
      <vt:lpstr>PowerPoint-presentatie</vt:lpstr>
      <vt:lpstr>We vermijden liever pijn, ongemak en verlies.</vt:lpstr>
      <vt:lpstr>Sociale- &amp; Fysieke omgeving </vt:lpstr>
      <vt:lpstr>PowerPoint-presentatie</vt:lpstr>
      <vt:lpstr>Drie voornaamste belemmeringen voor gedrag:</vt:lpstr>
      <vt:lpstr>PowerPoint-presentatie</vt:lpstr>
      <vt:lpstr>Gewoontes </vt:lpstr>
      <vt:lpstr>Gewoonte of routines</vt:lpstr>
      <vt:lpstr>Hoe lang duurt het voordat gedrag automatisch word vertoond? </vt:lpstr>
      <vt:lpstr>Weerstand</vt:lpstr>
      <vt:lpstr>Leerarrangement 2: Trends en ontwikkelingen </vt:lpstr>
      <vt:lpstr>PowerPoint-presentatie</vt:lpstr>
      <vt:lpstr>PowerPoint-presentatie</vt:lpstr>
      <vt:lpstr>PowerPoint-presentatie</vt:lpstr>
      <vt:lpstr>Gedragsbeïnvloeding </vt:lpstr>
      <vt:lpstr>Handel jij rationeel? </vt:lpstr>
      <vt:lpstr>Handel jij rationeel? </vt:lpstr>
      <vt:lpstr>Rationeel gedrag</vt:lpstr>
      <vt:lpstr>Opdracht rationeel</vt:lpstr>
      <vt:lpstr>Begrensde rationaliteit</vt:lpstr>
      <vt:lpstr>Beïnvloeding door “nudiging”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Gerjan de Ruiter</dc:creator>
  <cp:lastModifiedBy>Gerjan de Ruiter</cp:lastModifiedBy>
  <cp:revision>1</cp:revision>
  <dcterms:created xsi:type="dcterms:W3CDTF">2023-07-14T12:12:55Z</dcterms:created>
  <dcterms:modified xsi:type="dcterms:W3CDTF">2023-09-25T11:53:28Z</dcterms:modified>
</cp:coreProperties>
</file>